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2" r:id="rId4"/>
    <p:sldMasterId id="2147483648" r:id="rId5"/>
  </p:sldMasterIdLst>
  <p:notesMasterIdLst>
    <p:notesMasterId r:id="rId13"/>
  </p:notesMasterIdLst>
  <p:sldIdLst>
    <p:sldId id="259" r:id="rId6"/>
    <p:sldId id="256" r:id="rId7"/>
    <p:sldId id="257" r:id="rId8"/>
    <p:sldId id="260" r:id="rId9"/>
    <p:sldId id="261" r:id="rId10"/>
    <p:sldId id="262" r:id="rId11"/>
    <p:sldId id="263" r:id="rId12"/>
  </p:sldIdLst>
  <p:sldSz cx="9144000" cy="5143500" type="screen16x9"/>
  <p:notesSz cx="6858000" cy="9144000"/>
  <p:embeddedFontLst>
    <p:embeddedFont>
      <p:font typeface="Avant Garde Demi SFDC" panose="020B0702020202020204" pitchFamily="34" charset="0"/>
      <p:regular r:id="rId14"/>
    </p:embeddedFon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Helvetica Neue" panose="02000503000000020004" pitchFamily="2" charset="0"/>
      <p:regular r:id="rId21"/>
      <p:bold r:id="rId22"/>
      <p:italic r:id="rId23"/>
      <p:boldItalic r:id="rId24"/>
    </p:embeddedFont>
    <p:embeddedFont>
      <p:font typeface="Poppins" pitchFamily="2" charset="77"/>
      <p:regular r:id="rId25"/>
      <p:bold r:id="rId26"/>
      <p:italic r:id="rId27"/>
      <p:boldItalic r:id="rId28"/>
    </p:embeddedFont>
    <p:embeddedFont>
      <p:font typeface="Poppins SemiBold" panose="020B060402020202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07">
          <p15:clr>
            <a:srgbClr val="747775"/>
          </p15:clr>
        </p15:guide>
        <p15:guide id="2" pos="5642">
          <p15:clr>
            <a:srgbClr val="747775"/>
          </p15:clr>
        </p15:guide>
        <p15:guide id="3" pos="23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1CB6F0-F2FD-32DF-7687-A2A9FC072AF7}" v="4" dt="2023-06-12T20:30:47.230"/>
    <p1510:client id="{0F8F8447-7CCA-3E79-B85B-116AD1B60589}" v="11" dt="2023-06-13T12:58:22.943"/>
    <p1510:client id="{2AA3CC8C-4EA5-B089-3CE8-7E3208BA6593}" v="11" dt="2023-06-12T17:53:21.442"/>
    <p1510:client id="{8805A22A-4DF9-581C-4348-6CF785B93729}" v="40" dt="2023-06-12T23:13:17.857"/>
    <p1510:client id="{91539494-FB71-E65B-16DF-62ECC6DE1C0C}" v="26" dt="2023-06-12T17:13:57.360"/>
    <p1510:client id="{9EF3659F-A9B6-4489-7127-46F7AAA82BD6}" v="121" dt="2023-06-12T23:20:48.2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97"/>
  </p:normalViewPr>
  <p:slideViewPr>
    <p:cSldViewPr snapToGrid="0">
      <p:cViewPr varScale="1">
        <p:scale>
          <a:sx n="115" d="100"/>
          <a:sy n="115" d="100"/>
        </p:scale>
        <p:origin x="200" y="656"/>
      </p:cViewPr>
      <p:guideLst>
        <p:guide orient="horz" pos="1107"/>
        <p:guide pos="5642"/>
        <p:guide pos="2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21" Type="http://schemas.openxmlformats.org/officeDocument/2006/relationships/font" Target="fonts/font8.fntdata"/><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1.fntdata"/><Relationship Id="rId32" Type="http://schemas.openxmlformats.org/officeDocument/2006/relationships/font" Target="fonts/font19.fntdata"/><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6-12T20:30:49.69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9735 9845 16383 0 0,'0'0'0'0'0,"0"-1"0"0"0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2291feebd9d_0_1735: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Salesforce Sans"/>
                <a:ea typeface="Salesforce Sans"/>
                <a:cs typeface="Salesforce Sans"/>
                <a:sym typeface="Salesforce Sans"/>
              </a:rPr>
              <a:t>Speaker: Elle (support Kelly L)</a:t>
            </a:r>
            <a:endParaRPr sz="1400">
              <a:solidFill>
                <a:schemeClr val="dk1"/>
              </a:solidFill>
              <a:latin typeface="Salesforce Sans"/>
              <a:ea typeface="Salesforce Sans"/>
              <a:cs typeface="Salesforce Sans"/>
              <a:sym typeface="Salesforce Sans"/>
            </a:endParaRPr>
          </a:p>
          <a:p>
            <a:pPr marL="0" lvl="0" indent="0" algn="l" rtl="0">
              <a:lnSpc>
                <a:spcPct val="90000"/>
              </a:lnSpc>
              <a:spcBef>
                <a:spcPts val="0"/>
              </a:spcBef>
              <a:spcAft>
                <a:spcPts val="0"/>
              </a:spcAft>
              <a:buNone/>
            </a:pPr>
            <a:endParaRPr sz="1200">
              <a:solidFill>
                <a:schemeClr val="dk1"/>
              </a:solidFill>
              <a:latin typeface="Salesforce Sans"/>
              <a:ea typeface="Salesforce Sans"/>
              <a:cs typeface="Salesforce Sans"/>
              <a:sym typeface="Salesforce Sans"/>
            </a:endParaRPr>
          </a:p>
          <a:p>
            <a:pPr marL="0" lvl="0" indent="0" algn="l" rtl="0">
              <a:lnSpc>
                <a:spcPct val="90000"/>
              </a:lnSpc>
              <a:spcBef>
                <a:spcPts val="200"/>
              </a:spcBef>
              <a:spcAft>
                <a:spcPts val="0"/>
              </a:spcAft>
              <a:buNone/>
            </a:pPr>
            <a:r>
              <a:rPr lang="en" sz="1200">
                <a:solidFill>
                  <a:schemeClr val="dk1"/>
                </a:solidFill>
                <a:latin typeface="Salesforce Sans"/>
                <a:ea typeface="Salesforce Sans"/>
                <a:cs typeface="Salesforce Sans"/>
                <a:sym typeface="Salesforce Sans"/>
              </a:rPr>
              <a:t>More granular view of the key findings &amp; recommendations.  </a:t>
            </a:r>
            <a:endParaRPr sz="1200">
              <a:solidFill>
                <a:schemeClr val="dk1"/>
              </a:solidFill>
              <a:latin typeface="Salesforce Sans"/>
              <a:ea typeface="Salesforce Sans"/>
              <a:cs typeface="Salesforce Sans"/>
              <a:sym typeface="Salesforce Sans"/>
            </a:endParaRPr>
          </a:p>
          <a:p>
            <a:pPr marL="457200" lvl="0" indent="0" algn="l" rtl="0">
              <a:lnSpc>
                <a:spcPct val="90000"/>
              </a:lnSpc>
              <a:spcBef>
                <a:spcPts val="200"/>
              </a:spcBef>
              <a:spcAft>
                <a:spcPts val="0"/>
              </a:spcAft>
              <a:buNone/>
            </a:pPr>
            <a:endParaRPr sz="1200">
              <a:solidFill>
                <a:schemeClr val="dk1"/>
              </a:solidFill>
              <a:latin typeface="Salesforce Sans"/>
              <a:ea typeface="Salesforce Sans"/>
              <a:cs typeface="Salesforce Sans"/>
              <a:sym typeface="Salesforce Sans"/>
            </a:endParaRPr>
          </a:p>
          <a:p>
            <a:pPr marL="457200" lvl="0" indent="-304800" algn="l" rtl="0">
              <a:lnSpc>
                <a:spcPct val="90000"/>
              </a:lnSpc>
              <a:spcBef>
                <a:spcPts val="200"/>
              </a:spcBef>
              <a:spcAft>
                <a:spcPts val="0"/>
              </a:spcAft>
              <a:buClr>
                <a:schemeClr val="dk1"/>
              </a:buClr>
              <a:buSzPts val="1200"/>
              <a:buFont typeface="Salesforce Sans"/>
              <a:buChar char="●"/>
            </a:pPr>
            <a:r>
              <a:rPr lang="en" sz="1200">
                <a:solidFill>
                  <a:schemeClr val="dk1"/>
                </a:solidFill>
                <a:latin typeface="Salesforce Sans"/>
                <a:ea typeface="Salesforce Sans"/>
                <a:cs typeface="Salesforce Sans"/>
                <a:sym typeface="Salesforce Sans"/>
              </a:rPr>
              <a:t>At a high level, there are a number of opportunities to bring together different departments to serve the needs of constituents in a more streamlined, constituent-centric way.</a:t>
            </a:r>
            <a:endParaRPr sz="1200">
              <a:solidFill>
                <a:schemeClr val="dk1"/>
              </a:solidFill>
              <a:latin typeface="Salesforce Sans"/>
              <a:ea typeface="Salesforce Sans"/>
              <a:cs typeface="Salesforce Sans"/>
              <a:sym typeface="Salesforce Sans"/>
            </a:endParaRPr>
          </a:p>
          <a:p>
            <a:pPr marL="457200" lvl="0" indent="-304800" algn="l" rtl="0">
              <a:lnSpc>
                <a:spcPct val="90000"/>
              </a:lnSpc>
              <a:spcBef>
                <a:spcPts val="0"/>
              </a:spcBef>
              <a:spcAft>
                <a:spcPts val="0"/>
              </a:spcAft>
              <a:buClr>
                <a:schemeClr val="dk1"/>
              </a:buClr>
              <a:buSzPts val="1200"/>
              <a:buFont typeface="Salesforce Sans"/>
              <a:buChar char="●"/>
            </a:pPr>
            <a:r>
              <a:rPr lang="en" sz="1200">
                <a:solidFill>
                  <a:schemeClr val="dk1"/>
                </a:solidFill>
                <a:latin typeface="Salesforce Sans"/>
                <a:ea typeface="Salesforce Sans"/>
                <a:cs typeface="Salesforce Sans"/>
                <a:sym typeface="Salesforce Sans"/>
              </a:rPr>
              <a:t>Data will be brought together, the number of systems in use will shrink and UB staff and faculty can collaborate and work together more effectively.</a:t>
            </a:r>
            <a:endParaRPr sz="1200">
              <a:solidFill>
                <a:schemeClr val="dk1"/>
              </a:solidFill>
              <a:latin typeface="Salesforce Sans"/>
              <a:ea typeface="Salesforce Sans"/>
              <a:cs typeface="Salesforce Sans"/>
              <a:sym typeface="Salesforce Sans"/>
            </a:endParaRPr>
          </a:p>
        </p:txBody>
      </p:sp>
      <p:sp>
        <p:nvSpPr>
          <p:cNvPr id="841" name="Google Shape;841;g2291feebd9d_0_1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2291feebd9d_0_2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2291feebd9d_0_2200:notes"/>
          <p:cNvSpPr txBox="1">
            <a:spLocks noGrp="1"/>
          </p:cNvSpPr>
          <p:nvPr>
            <p:ph type="body" idx="1"/>
          </p:nvPr>
        </p:nvSpPr>
        <p:spPr>
          <a:xfrm>
            <a:off x="399118" y="4343399"/>
            <a:ext cx="60597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r>
              <a:rPr lang="en"/>
              <a:t>Important to note here that these are two different platforms, did not evolve together. Different code bases, different functionality, different mission. Salesforce as a CRM, has been growing and evolving since 2000. In 2014, Salesforce decided to purchase Exact Target, which was built completely differently, this was in the spirit of full success … </a:t>
            </a:r>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2291feebd9d_0_5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2291feebd9d_0_5117:notes"/>
          <p:cNvSpPr txBox="1">
            <a:spLocks noGrp="1"/>
          </p:cNvSpPr>
          <p:nvPr>
            <p:ph type="body" idx="1"/>
          </p:nvPr>
        </p:nvSpPr>
        <p:spPr>
          <a:xfrm>
            <a:off x="399118" y="4343399"/>
            <a:ext cx="60597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117848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2291feebd9d_0_5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2291feebd9d_0_5117:notes"/>
          <p:cNvSpPr txBox="1">
            <a:spLocks noGrp="1"/>
          </p:cNvSpPr>
          <p:nvPr>
            <p:ph type="body" idx="1"/>
          </p:nvPr>
        </p:nvSpPr>
        <p:spPr>
          <a:xfrm>
            <a:off x="399118" y="4343399"/>
            <a:ext cx="60597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605191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2291feebd9d_0_5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2291feebd9d_0_5117:notes"/>
          <p:cNvSpPr txBox="1">
            <a:spLocks noGrp="1"/>
          </p:cNvSpPr>
          <p:nvPr>
            <p:ph type="body" idx="1"/>
          </p:nvPr>
        </p:nvSpPr>
        <p:spPr>
          <a:xfrm>
            <a:off x="399118" y="4343399"/>
            <a:ext cx="60597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691865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2291feebd9d_0_5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2291feebd9d_0_5117:notes"/>
          <p:cNvSpPr txBox="1">
            <a:spLocks noGrp="1"/>
          </p:cNvSpPr>
          <p:nvPr>
            <p:ph type="body" idx="1"/>
          </p:nvPr>
        </p:nvSpPr>
        <p:spPr>
          <a:xfrm>
            <a:off x="399118" y="4343399"/>
            <a:ext cx="60597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341566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3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3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5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Master" Target="../slideMasters/slideMaster1.xml"/><Relationship Id="rId4" Type="http://schemas.openxmlformats.org/officeDocument/2006/relationships/image" Target="../media/image6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9.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8.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65.png"/><Relationship Id="rId12" Type="http://schemas.openxmlformats.org/officeDocument/2006/relationships/image" Target="../media/image76.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75.png"/><Relationship Id="rId5" Type="http://schemas.openxmlformats.org/officeDocument/2006/relationships/image" Target="../media/image72.png"/><Relationship Id="rId10" Type="http://schemas.openxmlformats.org/officeDocument/2006/relationships/image" Target="../media/image1.png"/><Relationship Id="rId4" Type="http://schemas.openxmlformats.org/officeDocument/2006/relationships/image" Target="../media/image71.png"/><Relationship Id="rId9" Type="http://schemas.openxmlformats.org/officeDocument/2006/relationships/image" Target="../media/image7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0.png"/><Relationship Id="rId5" Type="http://schemas.openxmlformats.org/officeDocument/2006/relationships/image" Target="../media/image77.png"/><Relationship Id="rId4" Type="http://schemas.openxmlformats.org/officeDocument/2006/relationships/image" Target="../media/image9.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6 - Blank">
  <p:cSld name="Basic_4_1_1_1_1_1_1_1_1_1_1">
    <p:bg>
      <p:bgPr>
        <a:solidFill>
          <a:schemeClr val="lt1"/>
        </a:solidFill>
        <a:effectLst/>
      </p:bgPr>
    </p:bg>
    <p:spTree>
      <p:nvGrpSpPr>
        <p:cNvPr id="1" name="Shape 8"/>
        <p:cNvGrpSpPr/>
        <p:nvPr/>
      </p:nvGrpSpPr>
      <p:grpSpPr>
        <a:xfrm>
          <a:off x="0" y="0"/>
          <a:ext cx="0" cy="0"/>
          <a:chOff x="0" y="0"/>
          <a:chExt cx="0" cy="0"/>
        </a:xfrm>
      </p:grpSpPr>
      <p:pic>
        <p:nvPicPr>
          <p:cNvPr id="9" name="Google Shape;9;p2"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4 - Graphic Footer - D">
  <p:cSld name="Basic_4_1_1_1_1_1">
    <p:spTree>
      <p:nvGrpSpPr>
        <p:cNvPr id="1" name="Shape 62"/>
        <p:cNvGrpSpPr/>
        <p:nvPr/>
      </p:nvGrpSpPr>
      <p:grpSpPr>
        <a:xfrm>
          <a:off x="0" y="0"/>
          <a:ext cx="0" cy="0"/>
          <a:chOff x="0" y="0"/>
          <a:chExt cx="0" cy="0"/>
        </a:xfrm>
      </p:grpSpPr>
      <p:sp>
        <p:nvSpPr>
          <p:cNvPr id="63" name="Google Shape;63;p11"/>
          <p:cNvSpPr txBox="1">
            <a:spLocks noGrp="1"/>
          </p:cNvSpPr>
          <p:nvPr>
            <p:ph type="title"/>
          </p:nvPr>
        </p:nvSpPr>
        <p:spPr>
          <a:xfrm>
            <a:off x="432169" y="-685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64" name="Google Shape;64;p11"/>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65" name="Google Shape;65;p11"/>
          <p:cNvSpPr txBox="1">
            <a:spLocks noGrp="1"/>
          </p:cNvSpPr>
          <p:nvPr>
            <p:ph type="body" idx="2"/>
          </p:nvPr>
        </p:nvSpPr>
        <p:spPr>
          <a:xfrm>
            <a:off x="432167" y="1337310"/>
            <a:ext cx="82782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pic>
        <p:nvPicPr>
          <p:cNvPr id="66" name="Google Shape;66;p11"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pic>
        <p:nvPicPr>
          <p:cNvPr id="67" name="Google Shape;67;p11"/>
          <p:cNvPicPr preferRelativeResize="0"/>
          <p:nvPr/>
        </p:nvPicPr>
        <p:blipFill>
          <a:blip r:embed="rId3">
            <a:alphaModFix/>
          </a:blip>
          <a:stretch>
            <a:fillRect/>
          </a:stretch>
        </p:blipFill>
        <p:spPr>
          <a:xfrm>
            <a:off x="8023896" y="4375408"/>
            <a:ext cx="1128955" cy="786375"/>
          </a:xfrm>
          <a:prstGeom prst="rect">
            <a:avLst/>
          </a:prstGeom>
          <a:noFill/>
          <a:ln>
            <a:noFill/>
          </a:ln>
        </p:spPr>
      </p:pic>
      <p:sp>
        <p:nvSpPr>
          <p:cNvPr id="68" name="Google Shape;68;p11"/>
          <p:cNvSpPr txBox="1">
            <a:spLocks noGrp="1"/>
          </p:cNvSpPr>
          <p:nvPr>
            <p:ph type="subTitle" idx="3"/>
          </p:nvPr>
        </p:nvSpPr>
        <p:spPr>
          <a:xfrm>
            <a:off x="432169" y="4834775"/>
            <a:ext cx="63153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1 - Title Slide_D">
  <p:cSld name="Basic_4_1_1_1_1_1_1_1_3_1_1_1_2_2_1_1">
    <p:bg>
      <p:bgPr>
        <a:solidFill>
          <a:srgbClr val="CFE9FE"/>
        </a:solidFill>
        <a:effectLst/>
      </p:bgPr>
    </p:bg>
    <p:spTree>
      <p:nvGrpSpPr>
        <p:cNvPr id="1" name="Shape 69"/>
        <p:cNvGrpSpPr/>
        <p:nvPr/>
      </p:nvGrpSpPr>
      <p:grpSpPr>
        <a:xfrm>
          <a:off x="0" y="0"/>
          <a:ext cx="0" cy="0"/>
          <a:chOff x="0" y="0"/>
          <a:chExt cx="0" cy="0"/>
        </a:xfrm>
      </p:grpSpPr>
      <p:sp>
        <p:nvSpPr>
          <p:cNvPr id="70" name="Google Shape;70;p12" title="alt=&quot;&quot;"/>
          <p:cNvSpPr/>
          <p:nvPr/>
        </p:nvSpPr>
        <p:spPr>
          <a:xfrm>
            <a:off x="5795953" y="1930930"/>
            <a:ext cx="3349690" cy="3212698"/>
          </a:xfrm>
          <a:custGeom>
            <a:avLst/>
            <a:gdLst/>
            <a:ahLst/>
            <a:cxnLst/>
            <a:rect l="l" t="t" r="r" b="b"/>
            <a:pathLst>
              <a:path w="3341337" h="3204686" extrusionOk="0">
                <a:moveTo>
                  <a:pt x="3341337" y="320707"/>
                </a:moveTo>
                <a:cubicBezTo>
                  <a:pt x="3008184" y="117253"/>
                  <a:pt x="2616792" y="0"/>
                  <a:pt x="2197995" y="0"/>
                </a:cubicBezTo>
                <a:cubicBezTo>
                  <a:pt x="984045" y="0"/>
                  <a:pt x="0" y="984980"/>
                  <a:pt x="0" y="2200085"/>
                </a:cubicBezTo>
                <a:cubicBezTo>
                  <a:pt x="0" y="2562035"/>
                  <a:pt x="87356" y="2903506"/>
                  <a:pt x="242086" y="3204686"/>
                </a:cubicBezTo>
                <a:lnTo>
                  <a:pt x="3341337" y="3204686"/>
                </a:lnTo>
                <a:lnTo>
                  <a:pt x="3341337" y="320707"/>
                </a:lnTo>
                <a:close/>
              </a:path>
            </a:pathLst>
          </a:custGeom>
          <a:solidFill>
            <a:srgbClr val="EAF5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pic>
        <p:nvPicPr>
          <p:cNvPr id="71" name="Google Shape;71;p12" title="alt=&quot;&quot;"/>
          <p:cNvPicPr preferRelativeResize="0"/>
          <p:nvPr/>
        </p:nvPicPr>
        <p:blipFill>
          <a:blip r:embed="rId2">
            <a:alphaModFix/>
          </a:blip>
          <a:stretch>
            <a:fillRect/>
          </a:stretch>
        </p:blipFill>
        <p:spPr>
          <a:xfrm>
            <a:off x="4931344" y="289605"/>
            <a:ext cx="4244114" cy="4862322"/>
          </a:xfrm>
          <a:prstGeom prst="rect">
            <a:avLst/>
          </a:prstGeom>
          <a:noFill/>
          <a:ln>
            <a:noFill/>
          </a:ln>
        </p:spPr>
      </p:pic>
      <p:pic>
        <p:nvPicPr>
          <p:cNvPr id="72" name="Google Shape;72;p12" title="alt=&quot;&quot;"/>
          <p:cNvPicPr preferRelativeResize="0"/>
          <p:nvPr/>
        </p:nvPicPr>
        <p:blipFill rotWithShape="1">
          <a:blip r:embed="rId3">
            <a:alphaModFix amt="79000"/>
          </a:blip>
          <a:srcRect/>
          <a:stretch/>
        </p:blipFill>
        <p:spPr>
          <a:xfrm>
            <a:off x="5731305" y="4715831"/>
            <a:ext cx="1802381" cy="427856"/>
          </a:xfrm>
          <a:prstGeom prst="rect">
            <a:avLst/>
          </a:prstGeom>
          <a:noFill/>
          <a:ln>
            <a:noFill/>
          </a:ln>
        </p:spPr>
      </p:pic>
      <p:pic>
        <p:nvPicPr>
          <p:cNvPr id="73" name="Google Shape;73;p12" title="Astro"/>
          <p:cNvPicPr preferRelativeResize="0"/>
          <p:nvPr/>
        </p:nvPicPr>
        <p:blipFill rotWithShape="1">
          <a:blip r:embed="rId4">
            <a:alphaModFix/>
          </a:blip>
          <a:srcRect l="15613" t="13630" r="15606" b="11597"/>
          <a:stretch/>
        </p:blipFill>
        <p:spPr>
          <a:xfrm rot="149202">
            <a:off x="5682458" y="3214278"/>
            <a:ext cx="1671416" cy="1816607"/>
          </a:xfrm>
          <a:prstGeom prst="rect">
            <a:avLst/>
          </a:prstGeom>
          <a:noFill/>
          <a:ln>
            <a:noFill/>
          </a:ln>
        </p:spPr>
      </p:pic>
      <p:pic>
        <p:nvPicPr>
          <p:cNvPr id="74" name="Google Shape;74;p12" title="alt=&quot;&quot;"/>
          <p:cNvPicPr preferRelativeResize="0"/>
          <p:nvPr/>
        </p:nvPicPr>
        <p:blipFill rotWithShape="1">
          <a:blip r:embed="rId3">
            <a:alphaModFix amt="79000"/>
          </a:blip>
          <a:srcRect l="6269" r="23525" b="18026"/>
          <a:stretch/>
        </p:blipFill>
        <p:spPr>
          <a:xfrm>
            <a:off x="7398877" y="4394644"/>
            <a:ext cx="1777683" cy="748837"/>
          </a:xfrm>
          <a:prstGeom prst="rect">
            <a:avLst/>
          </a:prstGeom>
          <a:noFill/>
          <a:ln>
            <a:noFill/>
          </a:ln>
        </p:spPr>
      </p:pic>
      <p:pic>
        <p:nvPicPr>
          <p:cNvPr id="75" name="Google Shape;75;p12" title="alt=&quot;&quot;"/>
          <p:cNvPicPr preferRelativeResize="0"/>
          <p:nvPr/>
        </p:nvPicPr>
        <p:blipFill>
          <a:blip r:embed="rId5">
            <a:alphaModFix/>
          </a:blip>
          <a:stretch>
            <a:fillRect/>
          </a:stretch>
        </p:blipFill>
        <p:spPr>
          <a:xfrm rot="505041" flipH="1">
            <a:off x="6335890" y="1311110"/>
            <a:ext cx="272633" cy="232242"/>
          </a:xfrm>
          <a:prstGeom prst="rect">
            <a:avLst/>
          </a:prstGeom>
          <a:noFill/>
          <a:ln>
            <a:noFill/>
          </a:ln>
        </p:spPr>
      </p:pic>
      <p:pic>
        <p:nvPicPr>
          <p:cNvPr id="76" name="Google Shape;76;p12" title="alt=&quot;&quot;"/>
          <p:cNvPicPr preferRelativeResize="0"/>
          <p:nvPr/>
        </p:nvPicPr>
        <p:blipFill rotWithShape="1">
          <a:blip r:embed="rId3">
            <a:alphaModFix/>
          </a:blip>
          <a:srcRect/>
          <a:stretch/>
        </p:blipFill>
        <p:spPr>
          <a:xfrm rot="14">
            <a:off x="6840131" y="4536003"/>
            <a:ext cx="1585030" cy="630727"/>
          </a:xfrm>
          <a:prstGeom prst="rect">
            <a:avLst/>
          </a:prstGeom>
          <a:noFill/>
          <a:ln>
            <a:noFill/>
          </a:ln>
        </p:spPr>
      </p:pic>
      <p:pic>
        <p:nvPicPr>
          <p:cNvPr id="77" name="Google Shape;77;p12" title="Codey"/>
          <p:cNvPicPr preferRelativeResize="0"/>
          <p:nvPr/>
        </p:nvPicPr>
        <p:blipFill rotWithShape="1">
          <a:blip r:embed="rId6">
            <a:alphaModFix/>
          </a:blip>
          <a:srcRect l="744" r="-4146"/>
          <a:stretch/>
        </p:blipFill>
        <p:spPr>
          <a:xfrm>
            <a:off x="7009737" y="1541538"/>
            <a:ext cx="2144929" cy="3508859"/>
          </a:xfrm>
          <a:prstGeom prst="rect">
            <a:avLst/>
          </a:prstGeom>
          <a:noFill/>
          <a:ln>
            <a:noFill/>
          </a:ln>
        </p:spPr>
      </p:pic>
      <p:grpSp>
        <p:nvGrpSpPr>
          <p:cNvPr id="78" name="Google Shape;78;p12"/>
          <p:cNvGrpSpPr/>
          <p:nvPr/>
        </p:nvGrpSpPr>
        <p:grpSpPr>
          <a:xfrm>
            <a:off x="0" y="0"/>
            <a:ext cx="5835962" cy="5143318"/>
            <a:chOff x="0" y="-1"/>
            <a:chExt cx="8235905" cy="6855929"/>
          </a:xfrm>
        </p:grpSpPr>
        <p:sp>
          <p:nvSpPr>
            <p:cNvPr id="79" name="Google Shape;79;p12" title="alt=&quot;&quot;"/>
            <p:cNvSpPr/>
            <p:nvPr/>
          </p:nvSpPr>
          <p:spPr>
            <a:xfrm flipH="1">
              <a:off x="0" y="-1"/>
              <a:ext cx="6551855" cy="6855929"/>
            </a:xfrm>
            <a:custGeom>
              <a:avLst/>
              <a:gdLst/>
              <a:ahLst/>
              <a:cxnLst/>
              <a:rect l="l" t="t" r="r" b="b"/>
              <a:pathLst>
                <a:path w="6551855" h="6855929" extrusionOk="0">
                  <a:moveTo>
                    <a:pt x="6551856" y="0"/>
                  </a:moveTo>
                  <a:lnTo>
                    <a:pt x="1432889" y="0"/>
                  </a:lnTo>
                  <a:cubicBezTo>
                    <a:pt x="548347" y="873369"/>
                    <a:pt x="0" y="2086615"/>
                    <a:pt x="0" y="3427965"/>
                  </a:cubicBezTo>
                  <a:cubicBezTo>
                    <a:pt x="0" y="4769314"/>
                    <a:pt x="548347" y="5982560"/>
                    <a:pt x="1432889" y="6855929"/>
                  </a:cubicBezTo>
                  <a:lnTo>
                    <a:pt x="6551856" y="6855929"/>
                  </a:lnTo>
                  <a:lnTo>
                    <a:pt x="6551856" y="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80" name="Google Shape;80;p12" title="alt=&quot;&quot;"/>
            <p:cNvSpPr/>
            <p:nvPr/>
          </p:nvSpPr>
          <p:spPr>
            <a:xfrm flipH="1">
              <a:off x="1684050" y="-1"/>
              <a:ext cx="6551855" cy="6855929"/>
            </a:xfrm>
            <a:custGeom>
              <a:avLst/>
              <a:gdLst/>
              <a:ahLst/>
              <a:cxnLst/>
              <a:rect l="l" t="t" r="r" b="b"/>
              <a:pathLst>
                <a:path w="6551855" h="6855929" extrusionOk="0">
                  <a:moveTo>
                    <a:pt x="6551856" y="0"/>
                  </a:moveTo>
                  <a:lnTo>
                    <a:pt x="1432889" y="0"/>
                  </a:lnTo>
                  <a:cubicBezTo>
                    <a:pt x="548347" y="873369"/>
                    <a:pt x="0" y="2086615"/>
                    <a:pt x="0" y="3427965"/>
                  </a:cubicBezTo>
                  <a:cubicBezTo>
                    <a:pt x="0" y="4769314"/>
                    <a:pt x="548347" y="5982560"/>
                    <a:pt x="1432889" y="6855929"/>
                  </a:cubicBezTo>
                  <a:lnTo>
                    <a:pt x="6551856" y="6855929"/>
                  </a:lnTo>
                  <a:lnTo>
                    <a:pt x="6551856" y="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grpSp>
      <p:sp>
        <p:nvSpPr>
          <p:cNvPr id="81" name="Google Shape;81;p12"/>
          <p:cNvSpPr txBox="1">
            <a:spLocks noGrp="1"/>
          </p:cNvSpPr>
          <p:nvPr>
            <p:ph type="title"/>
          </p:nvPr>
        </p:nvSpPr>
        <p:spPr>
          <a:xfrm>
            <a:off x="432169" y="907725"/>
            <a:ext cx="4966500" cy="20457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3600"/>
              <a:buNone/>
              <a:defRPr sz="3600">
                <a:solidFill>
                  <a:schemeClr val="lt1"/>
                </a:solidFill>
              </a:defRPr>
            </a:lvl1pPr>
            <a:lvl2pPr lvl="1" algn="l" rtl="0">
              <a:lnSpc>
                <a:spcPct val="90000"/>
              </a:lnSpc>
              <a:spcBef>
                <a:spcPts val="0"/>
              </a:spcBef>
              <a:spcAft>
                <a:spcPts val="0"/>
              </a:spcAft>
              <a:buClr>
                <a:schemeClr val="lt1"/>
              </a:buClr>
              <a:buSzPts val="2400"/>
              <a:buNone/>
              <a:defRPr>
                <a:solidFill>
                  <a:schemeClr val="lt1"/>
                </a:solidFill>
              </a:defRPr>
            </a:lvl2pPr>
            <a:lvl3pPr lvl="2" algn="l" rtl="0">
              <a:lnSpc>
                <a:spcPct val="90000"/>
              </a:lnSpc>
              <a:spcBef>
                <a:spcPts val="0"/>
              </a:spcBef>
              <a:spcAft>
                <a:spcPts val="0"/>
              </a:spcAft>
              <a:buClr>
                <a:schemeClr val="lt1"/>
              </a:buClr>
              <a:buSzPts val="2400"/>
              <a:buNone/>
              <a:defRPr>
                <a:solidFill>
                  <a:schemeClr val="lt1"/>
                </a:solidFill>
              </a:defRPr>
            </a:lvl3pPr>
            <a:lvl4pPr lvl="3" algn="l" rtl="0">
              <a:lnSpc>
                <a:spcPct val="90000"/>
              </a:lnSpc>
              <a:spcBef>
                <a:spcPts val="0"/>
              </a:spcBef>
              <a:spcAft>
                <a:spcPts val="0"/>
              </a:spcAft>
              <a:buClr>
                <a:schemeClr val="lt1"/>
              </a:buClr>
              <a:buSzPts val="2400"/>
              <a:buNone/>
              <a:defRPr>
                <a:solidFill>
                  <a:schemeClr val="lt1"/>
                </a:solidFill>
              </a:defRPr>
            </a:lvl4pPr>
            <a:lvl5pPr lvl="4" algn="l" rtl="0">
              <a:lnSpc>
                <a:spcPct val="90000"/>
              </a:lnSpc>
              <a:spcBef>
                <a:spcPts val="0"/>
              </a:spcBef>
              <a:spcAft>
                <a:spcPts val="0"/>
              </a:spcAft>
              <a:buClr>
                <a:schemeClr val="lt1"/>
              </a:buClr>
              <a:buSzPts val="2400"/>
              <a:buNone/>
              <a:defRPr>
                <a:solidFill>
                  <a:schemeClr val="lt1"/>
                </a:solidFill>
              </a:defRPr>
            </a:lvl5pPr>
            <a:lvl6pPr lvl="5" algn="l" rtl="0">
              <a:lnSpc>
                <a:spcPct val="90000"/>
              </a:lnSpc>
              <a:spcBef>
                <a:spcPts val="0"/>
              </a:spcBef>
              <a:spcAft>
                <a:spcPts val="0"/>
              </a:spcAft>
              <a:buClr>
                <a:schemeClr val="lt1"/>
              </a:buClr>
              <a:buSzPts val="2400"/>
              <a:buNone/>
              <a:defRPr>
                <a:solidFill>
                  <a:schemeClr val="lt1"/>
                </a:solidFill>
              </a:defRPr>
            </a:lvl6pPr>
            <a:lvl7pPr lvl="6" algn="l" rtl="0">
              <a:lnSpc>
                <a:spcPct val="90000"/>
              </a:lnSpc>
              <a:spcBef>
                <a:spcPts val="0"/>
              </a:spcBef>
              <a:spcAft>
                <a:spcPts val="0"/>
              </a:spcAft>
              <a:buClr>
                <a:schemeClr val="lt1"/>
              </a:buClr>
              <a:buSzPts val="2400"/>
              <a:buNone/>
              <a:defRPr>
                <a:solidFill>
                  <a:schemeClr val="lt1"/>
                </a:solidFill>
              </a:defRPr>
            </a:lvl7pPr>
            <a:lvl8pPr lvl="7" algn="l" rtl="0">
              <a:lnSpc>
                <a:spcPct val="90000"/>
              </a:lnSpc>
              <a:spcBef>
                <a:spcPts val="0"/>
              </a:spcBef>
              <a:spcAft>
                <a:spcPts val="0"/>
              </a:spcAft>
              <a:buClr>
                <a:schemeClr val="lt1"/>
              </a:buClr>
              <a:buSzPts val="2400"/>
              <a:buNone/>
              <a:defRPr>
                <a:solidFill>
                  <a:schemeClr val="lt1"/>
                </a:solidFill>
              </a:defRPr>
            </a:lvl8pPr>
            <a:lvl9pPr lvl="8" algn="l" rtl="0">
              <a:lnSpc>
                <a:spcPct val="90000"/>
              </a:lnSpc>
              <a:spcBef>
                <a:spcPts val="0"/>
              </a:spcBef>
              <a:spcAft>
                <a:spcPts val="0"/>
              </a:spcAft>
              <a:buClr>
                <a:schemeClr val="lt1"/>
              </a:buClr>
              <a:buSzPts val="2400"/>
              <a:buNone/>
              <a:defRPr>
                <a:solidFill>
                  <a:schemeClr val="lt1"/>
                </a:solidFill>
              </a:defRPr>
            </a:lvl9pPr>
          </a:lstStyle>
          <a:p>
            <a:endParaRPr/>
          </a:p>
        </p:txBody>
      </p:sp>
      <p:pic>
        <p:nvPicPr>
          <p:cNvPr id="82" name="Google Shape;82;p12" descr="pasted-image.pdf"/>
          <p:cNvPicPr preferRelativeResize="0"/>
          <p:nvPr/>
        </p:nvPicPr>
        <p:blipFill rotWithShape="1">
          <a:blip r:embed="rId7">
            <a:alphaModFix/>
          </a:blip>
          <a:srcRect/>
          <a:stretch/>
        </p:blipFill>
        <p:spPr>
          <a:xfrm>
            <a:off x="425024" y="366934"/>
            <a:ext cx="710531" cy="497475"/>
          </a:xfrm>
          <a:prstGeom prst="rect">
            <a:avLst/>
          </a:prstGeom>
          <a:noFill/>
          <a:ln>
            <a:noFill/>
          </a:ln>
        </p:spPr>
      </p:pic>
      <p:sp>
        <p:nvSpPr>
          <p:cNvPr id="83" name="Google Shape;83;p12"/>
          <p:cNvSpPr txBox="1">
            <a:spLocks noGrp="1"/>
          </p:cNvSpPr>
          <p:nvPr>
            <p:ph type="subTitle" idx="1"/>
          </p:nvPr>
        </p:nvSpPr>
        <p:spPr>
          <a:xfrm>
            <a:off x="432169" y="2942082"/>
            <a:ext cx="4966500" cy="1104000"/>
          </a:xfrm>
          <a:prstGeom prst="rect">
            <a:avLst/>
          </a:prstGeom>
        </p:spPr>
        <p:txBody>
          <a:bodyPr spcFirstLastPara="1" wrap="square" lIns="0" tIns="0" rIns="0" bIns="0" anchor="t" anchorCtr="0">
            <a:noAutofit/>
          </a:bodyPr>
          <a:lstStyle>
            <a:lvl1pPr lvl="0" rtl="0">
              <a:lnSpc>
                <a:spcPct val="103000"/>
              </a:lnSpc>
              <a:spcBef>
                <a:spcPts val="400"/>
              </a:spcBef>
              <a:spcAft>
                <a:spcPts val="0"/>
              </a:spcAft>
              <a:buClr>
                <a:schemeClr val="lt1"/>
              </a:buClr>
              <a:buSzPts val="1700"/>
              <a:buNone/>
              <a:defRPr sz="1700">
                <a:solidFill>
                  <a:schemeClr val="lt1"/>
                </a:solidFill>
              </a:defRPr>
            </a:lvl1pPr>
            <a:lvl2pPr lvl="1" rtl="0">
              <a:lnSpc>
                <a:spcPct val="95000"/>
              </a:lnSpc>
              <a:spcBef>
                <a:spcPts val="400"/>
              </a:spcBef>
              <a:spcAft>
                <a:spcPts val="0"/>
              </a:spcAft>
              <a:buClr>
                <a:schemeClr val="lt1"/>
              </a:buClr>
              <a:buSzPts val="1700"/>
              <a:buNone/>
              <a:defRPr sz="1700">
                <a:solidFill>
                  <a:schemeClr val="lt1"/>
                </a:solidFill>
              </a:defRPr>
            </a:lvl2pPr>
            <a:lvl3pPr lvl="2" rtl="0">
              <a:lnSpc>
                <a:spcPct val="95000"/>
              </a:lnSpc>
              <a:spcBef>
                <a:spcPts val="200"/>
              </a:spcBef>
              <a:spcAft>
                <a:spcPts val="0"/>
              </a:spcAft>
              <a:buClr>
                <a:schemeClr val="lt1"/>
              </a:buClr>
              <a:buSzPts val="1700"/>
              <a:buNone/>
              <a:defRPr sz="1700">
                <a:solidFill>
                  <a:schemeClr val="lt1"/>
                </a:solidFill>
              </a:defRPr>
            </a:lvl3pPr>
            <a:lvl4pPr lvl="3" rtl="0">
              <a:lnSpc>
                <a:spcPct val="95000"/>
              </a:lnSpc>
              <a:spcBef>
                <a:spcPts val="200"/>
              </a:spcBef>
              <a:spcAft>
                <a:spcPts val="0"/>
              </a:spcAft>
              <a:buClr>
                <a:schemeClr val="lt1"/>
              </a:buClr>
              <a:buSzPts val="1700"/>
              <a:buNone/>
              <a:defRPr sz="1700">
                <a:solidFill>
                  <a:schemeClr val="lt1"/>
                </a:solidFill>
              </a:defRPr>
            </a:lvl4pPr>
            <a:lvl5pPr lvl="4" rtl="0">
              <a:lnSpc>
                <a:spcPct val="95000"/>
              </a:lnSpc>
              <a:spcBef>
                <a:spcPts val="200"/>
              </a:spcBef>
              <a:spcAft>
                <a:spcPts val="0"/>
              </a:spcAft>
              <a:buClr>
                <a:schemeClr val="lt1"/>
              </a:buClr>
              <a:buSzPts val="1700"/>
              <a:buNone/>
              <a:defRPr sz="1700">
                <a:solidFill>
                  <a:schemeClr val="lt1"/>
                </a:solidFill>
              </a:defRPr>
            </a:lvl5pPr>
            <a:lvl6pPr lvl="5" rtl="0">
              <a:lnSpc>
                <a:spcPct val="95000"/>
              </a:lnSpc>
              <a:spcBef>
                <a:spcPts val="200"/>
              </a:spcBef>
              <a:spcAft>
                <a:spcPts val="0"/>
              </a:spcAft>
              <a:buClr>
                <a:schemeClr val="lt1"/>
              </a:buClr>
              <a:buSzPts val="1700"/>
              <a:buNone/>
              <a:defRPr sz="1700">
                <a:solidFill>
                  <a:schemeClr val="lt1"/>
                </a:solidFill>
              </a:defRPr>
            </a:lvl6pPr>
            <a:lvl7pPr lvl="6" rtl="0">
              <a:lnSpc>
                <a:spcPct val="95000"/>
              </a:lnSpc>
              <a:spcBef>
                <a:spcPts val="200"/>
              </a:spcBef>
              <a:spcAft>
                <a:spcPts val="0"/>
              </a:spcAft>
              <a:buClr>
                <a:schemeClr val="lt1"/>
              </a:buClr>
              <a:buSzPts val="1700"/>
              <a:buNone/>
              <a:defRPr sz="1700">
                <a:solidFill>
                  <a:schemeClr val="lt1"/>
                </a:solidFill>
              </a:defRPr>
            </a:lvl7pPr>
            <a:lvl8pPr lvl="7" rtl="0">
              <a:lnSpc>
                <a:spcPct val="95000"/>
              </a:lnSpc>
              <a:spcBef>
                <a:spcPts val="200"/>
              </a:spcBef>
              <a:spcAft>
                <a:spcPts val="0"/>
              </a:spcAft>
              <a:buClr>
                <a:schemeClr val="lt1"/>
              </a:buClr>
              <a:buSzPts val="1700"/>
              <a:buNone/>
              <a:defRPr sz="1700">
                <a:solidFill>
                  <a:schemeClr val="lt1"/>
                </a:solidFill>
              </a:defRPr>
            </a:lvl8pPr>
            <a:lvl9pPr lvl="8" rtl="0">
              <a:lnSpc>
                <a:spcPct val="95000"/>
              </a:lnSpc>
              <a:spcBef>
                <a:spcPts val="200"/>
              </a:spcBef>
              <a:spcAft>
                <a:spcPts val="200"/>
              </a:spcAft>
              <a:buClr>
                <a:schemeClr val="lt1"/>
              </a:buClr>
              <a:buSzPts val="1700"/>
              <a:buNone/>
              <a:defRPr sz="1700">
                <a:solidFill>
                  <a:schemeClr val="lt1"/>
                </a:solidFill>
              </a:defRPr>
            </a:lvl9pPr>
          </a:lstStyle>
          <a:p>
            <a:endParaRPr/>
          </a:p>
        </p:txBody>
      </p:sp>
      <p:pic>
        <p:nvPicPr>
          <p:cNvPr id="84" name="Google Shape;84;p12" title="Salesforce logo"/>
          <p:cNvPicPr preferRelativeResize="0"/>
          <p:nvPr/>
        </p:nvPicPr>
        <p:blipFill rotWithShape="1">
          <a:blip r:embed="rId7">
            <a:alphaModFix/>
          </a:blip>
          <a:srcRect/>
          <a:stretch/>
        </p:blipFill>
        <p:spPr>
          <a:xfrm>
            <a:off x="425024" y="366934"/>
            <a:ext cx="710531" cy="497475"/>
          </a:xfrm>
          <a:prstGeom prst="rect">
            <a:avLst/>
          </a:prstGeom>
          <a:noFill/>
          <a:ln>
            <a:noFill/>
          </a:ln>
        </p:spPr>
      </p:pic>
      <p:sp>
        <p:nvSpPr>
          <p:cNvPr id="85" name="Google Shape;85;p12"/>
          <p:cNvSpPr txBox="1">
            <a:spLocks noGrp="1"/>
          </p:cNvSpPr>
          <p:nvPr>
            <p:ph type="subTitle" idx="2"/>
          </p:nvPr>
        </p:nvSpPr>
        <p:spPr>
          <a:xfrm>
            <a:off x="432170" y="4162800"/>
            <a:ext cx="4740300" cy="500700"/>
          </a:xfrm>
          <a:prstGeom prst="rect">
            <a:avLst/>
          </a:prstGeom>
        </p:spPr>
        <p:txBody>
          <a:bodyPr spcFirstLastPara="1" wrap="square" lIns="0" tIns="0" rIns="0" bIns="0" anchor="b" anchorCtr="0">
            <a:noAutofit/>
          </a:bodyPr>
          <a:lstStyle>
            <a:lvl1pPr lvl="0" rtl="0">
              <a:lnSpc>
                <a:spcPct val="100000"/>
              </a:lnSpc>
              <a:spcBef>
                <a:spcPts val="400"/>
              </a:spcBef>
              <a:spcAft>
                <a:spcPts val="0"/>
              </a:spcAft>
              <a:buClr>
                <a:schemeClr val="lt1"/>
              </a:buClr>
              <a:buSzPts val="1200"/>
              <a:buNone/>
              <a:defRPr sz="1200">
                <a:solidFill>
                  <a:schemeClr val="lt1"/>
                </a:solidFill>
              </a:defRPr>
            </a:lvl1pPr>
            <a:lvl2pPr lvl="1" rtl="0">
              <a:lnSpc>
                <a:spcPct val="100000"/>
              </a:lnSpc>
              <a:spcBef>
                <a:spcPts val="400"/>
              </a:spcBef>
              <a:spcAft>
                <a:spcPts val="0"/>
              </a:spcAft>
              <a:buClr>
                <a:schemeClr val="lt1"/>
              </a:buClr>
              <a:buSzPts val="1200"/>
              <a:buNone/>
              <a:defRPr sz="1200">
                <a:solidFill>
                  <a:schemeClr val="lt1"/>
                </a:solidFill>
              </a:defRPr>
            </a:lvl2pPr>
            <a:lvl3pPr lvl="2" rtl="0">
              <a:lnSpc>
                <a:spcPct val="100000"/>
              </a:lnSpc>
              <a:spcBef>
                <a:spcPts val="400"/>
              </a:spcBef>
              <a:spcAft>
                <a:spcPts val="0"/>
              </a:spcAft>
              <a:buClr>
                <a:schemeClr val="lt1"/>
              </a:buClr>
              <a:buSzPts val="1200"/>
              <a:buNone/>
              <a:defRPr>
                <a:solidFill>
                  <a:schemeClr val="lt1"/>
                </a:solidFill>
              </a:defRPr>
            </a:lvl3pPr>
            <a:lvl4pPr lvl="3" rtl="0">
              <a:lnSpc>
                <a:spcPct val="100000"/>
              </a:lnSpc>
              <a:spcBef>
                <a:spcPts val="400"/>
              </a:spcBef>
              <a:spcAft>
                <a:spcPts val="0"/>
              </a:spcAft>
              <a:buClr>
                <a:schemeClr val="lt1"/>
              </a:buClr>
              <a:buSzPts val="1200"/>
              <a:buNone/>
              <a:defRPr sz="1200">
                <a:solidFill>
                  <a:schemeClr val="lt1"/>
                </a:solidFill>
              </a:defRPr>
            </a:lvl4pPr>
            <a:lvl5pPr lvl="4" rtl="0">
              <a:lnSpc>
                <a:spcPct val="100000"/>
              </a:lnSpc>
              <a:spcBef>
                <a:spcPts val="400"/>
              </a:spcBef>
              <a:spcAft>
                <a:spcPts val="0"/>
              </a:spcAft>
              <a:buClr>
                <a:schemeClr val="lt1"/>
              </a:buClr>
              <a:buSzPts val="1200"/>
              <a:buNone/>
              <a:defRPr sz="1200">
                <a:solidFill>
                  <a:schemeClr val="lt1"/>
                </a:solidFill>
              </a:defRPr>
            </a:lvl5pPr>
            <a:lvl6pPr lvl="5" rtl="0">
              <a:lnSpc>
                <a:spcPct val="100000"/>
              </a:lnSpc>
              <a:spcBef>
                <a:spcPts val="400"/>
              </a:spcBef>
              <a:spcAft>
                <a:spcPts val="0"/>
              </a:spcAft>
              <a:buClr>
                <a:schemeClr val="lt1"/>
              </a:buClr>
              <a:buSzPts val="1200"/>
              <a:buNone/>
              <a:defRPr sz="1200">
                <a:solidFill>
                  <a:schemeClr val="lt1"/>
                </a:solidFill>
              </a:defRPr>
            </a:lvl6pPr>
            <a:lvl7pPr lvl="6" rtl="0">
              <a:lnSpc>
                <a:spcPct val="100000"/>
              </a:lnSpc>
              <a:spcBef>
                <a:spcPts val="400"/>
              </a:spcBef>
              <a:spcAft>
                <a:spcPts val="0"/>
              </a:spcAft>
              <a:buClr>
                <a:schemeClr val="lt1"/>
              </a:buClr>
              <a:buSzPts val="1200"/>
              <a:buNone/>
              <a:defRPr sz="1200">
                <a:solidFill>
                  <a:schemeClr val="lt1"/>
                </a:solidFill>
              </a:defRPr>
            </a:lvl7pPr>
            <a:lvl8pPr lvl="7" rtl="0">
              <a:lnSpc>
                <a:spcPct val="100000"/>
              </a:lnSpc>
              <a:spcBef>
                <a:spcPts val="400"/>
              </a:spcBef>
              <a:spcAft>
                <a:spcPts val="0"/>
              </a:spcAft>
              <a:buClr>
                <a:schemeClr val="lt1"/>
              </a:buClr>
              <a:buSzPts val="1200"/>
              <a:buNone/>
              <a:defRPr sz="1200">
                <a:solidFill>
                  <a:schemeClr val="lt1"/>
                </a:solidFill>
              </a:defRPr>
            </a:lvl8pPr>
            <a:lvl9pPr lvl="8" rtl="0">
              <a:lnSpc>
                <a:spcPct val="100000"/>
              </a:lnSpc>
              <a:spcBef>
                <a:spcPts val="400"/>
              </a:spcBef>
              <a:spcAft>
                <a:spcPts val="400"/>
              </a:spcAft>
              <a:buClr>
                <a:schemeClr val="lt1"/>
              </a:buClr>
              <a:buSzPts val="1200"/>
              <a:buNone/>
              <a:defRPr sz="1200">
                <a:solidFill>
                  <a:schemeClr val="lt1"/>
                </a:solidFill>
              </a:defRPr>
            </a:lvl9pPr>
          </a:lstStyle>
          <a:p>
            <a:endParaRPr/>
          </a:p>
        </p:txBody>
      </p:sp>
      <p:pic>
        <p:nvPicPr>
          <p:cNvPr id="86" name="Google Shape;86;p12"/>
          <p:cNvPicPr preferRelativeResize="0"/>
          <p:nvPr/>
        </p:nvPicPr>
        <p:blipFill>
          <a:blip r:embed="rId8">
            <a:alphaModFix/>
          </a:blip>
          <a:stretch>
            <a:fillRect/>
          </a:stretch>
        </p:blipFill>
        <p:spPr>
          <a:xfrm>
            <a:off x="4642873" y="4606988"/>
            <a:ext cx="1748662" cy="54226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1 - Title Slide_A ">
  <p:cSld name="Basic_4_1_1_1_1_1_1_1_3_1_1_1_2_2_1_1_2_1">
    <p:bg>
      <p:bgPr>
        <a:solidFill>
          <a:srgbClr val="CFE9FE"/>
        </a:solidFill>
        <a:effectLst/>
      </p:bgPr>
    </p:bg>
    <p:spTree>
      <p:nvGrpSpPr>
        <p:cNvPr id="1" name="Shape 87"/>
        <p:cNvGrpSpPr/>
        <p:nvPr/>
      </p:nvGrpSpPr>
      <p:grpSpPr>
        <a:xfrm>
          <a:off x="0" y="0"/>
          <a:ext cx="0" cy="0"/>
          <a:chOff x="0" y="0"/>
          <a:chExt cx="0" cy="0"/>
        </a:xfrm>
      </p:grpSpPr>
      <p:sp>
        <p:nvSpPr>
          <p:cNvPr id="88" name="Google Shape;88;p13"/>
          <p:cNvSpPr/>
          <p:nvPr/>
        </p:nvSpPr>
        <p:spPr>
          <a:xfrm>
            <a:off x="5795953" y="1930930"/>
            <a:ext cx="3349690" cy="3212698"/>
          </a:xfrm>
          <a:custGeom>
            <a:avLst/>
            <a:gdLst/>
            <a:ahLst/>
            <a:cxnLst/>
            <a:rect l="l" t="t" r="r" b="b"/>
            <a:pathLst>
              <a:path w="3341337" h="3204686" extrusionOk="0">
                <a:moveTo>
                  <a:pt x="3341337" y="320707"/>
                </a:moveTo>
                <a:cubicBezTo>
                  <a:pt x="3008184" y="117253"/>
                  <a:pt x="2616792" y="0"/>
                  <a:pt x="2197995" y="0"/>
                </a:cubicBezTo>
                <a:cubicBezTo>
                  <a:pt x="984045" y="0"/>
                  <a:pt x="0" y="984980"/>
                  <a:pt x="0" y="2200085"/>
                </a:cubicBezTo>
                <a:cubicBezTo>
                  <a:pt x="0" y="2562035"/>
                  <a:pt x="87356" y="2903506"/>
                  <a:pt x="242086" y="3204686"/>
                </a:cubicBezTo>
                <a:lnTo>
                  <a:pt x="3341337" y="3204686"/>
                </a:lnTo>
                <a:lnTo>
                  <a:pt x="3341337" y="320707"/>
                </a:lnTo>
                <a:close/>
              </a:path>
            </a:pathLst>
          </a:custGeom>
          <a:solidFill>
            <a:srgbClr val="EAF5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pic>
        <p:nvPicPr>
          <p:cNvPr id="89" name="Google Shape;89;p13"/>
          <p:cNvPicPr preferRelativeResize="0"/>
          <p:nvPr/>
        </p:nvPicPr>
        <p:blipFill>
          <a:blip r:embed="rId2">
            <a:alphaModFix/>
          </a:blip>
          <a:stretch>
            <a:fillRect/>
          </a:stretch>
        </p:blipFill>
        <p:spPr>
          <a:xfrm>
            <a:off x="4931344" y="289605"/>
            <a:ext cx="4244114" cy="4862322"/>
          </a:xfrm>
          <a:prstGeom prst="rect">
            <a:avLst/>
          </a:prstGeom>
          <a:noFill/>
          <a:ln>
            <a:noFill/>
          </a:ln>
        </p:spPr>
      </p:pic>
      <p:grpSp>
        <p:nvGrpSpPr>
          <p:cNvPr id="90" name="Google Shape;90;p13"/>
          <p:cNvGrpSpPr/>
          <p:nvPr/>
        </p:nvGrpSpPr>
        <p:grpSpPr>
          <a:xfrm>
            <a:off x="0" y="0"/>
            <a:ext cx="5835962" cy="5141947"/>
            <a:chOff x="0" y="-1"/>
            <a:chExt cx="8235905" cy="6855929"/>
          </a:xfrm>
        </p:grpSpPr>
        <p:sp>
          <p:nvSpPr>
            <p:cNvPr id="91" name="Google Shape;91;p13"/>
            <p:cNvSpPr/>
            <p:nvPr/>
          </p:nvSpPr>
          <p:spPr>
            <a:xfrm flipH="1">
              <a:off x="0" y="-1"/>
              <a:ext cx="6551855" cy="6855929"/>
            </a:xfrm>
            <a:custGeom>
              <a:avLst/>
              <a:gdLst/>
              <a:ahLst/>
              <a:cxnLst/>
              <a:rect l="l" t="t" r="r" b="b"/>
              <a:pathLst>
                <a:path w="6551855" h="6855929" extrusionOk="0">
                  <a:moveTo>
                    <a:pt x="6551856" y="0"/>
                  </a:moveTo>
                  <a:lnTo>
                    <a:pt x="1432889" y="0"/>
                  </a:lnTo>
                  <a:cubicBezTo>
                    <a:pt x="548347" y="873369"/>
                    <a:pt x="0" y="2086615"/>
                    <a:pt x="0" y="3427965"/>
                  </a:cubicBezTo>
                  <a:cubicBezTo>
                    <a:pt x="0" y="4769314"/>
                    <a:pt x="548347" y="5982560"/>
                    <a:pt x="1432889" y="6855929"/>
                  </a:cubicBezTo>
                  <a:lnTo>
                    <a:pt x="6551856" y="6855929"/>
                  </a:lnTo>
                  <a:lnTo>
                    <a:pt x="655185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92" name="Google Shape;92;p13"/>
            <p:cNvSpPr/>
            <p:nvPr/>
          </p:nvSpPr>
          <p:spPr>
            <a:xfrm flipH="1">
              <a:off x="1684050" y="-1"/>
              <a:ext cx="6551855" cy="6855929"/>
            </a:xfrm>
            <a:custGeom>
              <a:avLst/>
              <a:gdLst/>
              <a:ahLst/>
              <a:cxnLst/>
              <a:rect l="l" t="t" r="r" b="b"/>
              <a:pathLst>
                <a:path w="6551855" h="6855929" extrusionOk="0">
                  <a:moveTo>
                    <a:pt x="6551856" y="0"/>
                  </a:moveTo>
                  <a:lnTo>
                    <a:pt x="1432889" y="0"/>
                  </a:lnTo>
                  <a:cubicBezTo>
                    <a:pt x="548347" y="873369"/>
                    <a:pt x="0" y="2086615"/>
                    <a:pt x="0" y="3427965"/>
                  </a:cubicBezTo>
                  <a:cubicBezTo>
                    <a:pt x="0" y="4769314"/>
                    <a:pt x="548347" y="5982560"/>
                    <a:pt x="1432889" y="6855929"/>
                  </a:cubicBezTo>
                  <a:lnTo>
                    <a:pt x="6551856" y="6855929"/>
                  </a:lnTo>
                  <a:lnTo>
                    <a:pt x="655185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grpSp>
      <p:sp>
        <p:nvSpPr>
          <p:cNvPr id="93" name="Google Shape;93;p13"/>
          <p:cNvSpPr txBox="1">
            <a:spLocks noGrp="1"/>
          </p:cNvSpPr>
          <p:nvPr>
            <p:ph type="title"/>
          </p:nvPr>
        </p:nvSpPr>
        <p:spPr>
          <a:xfrm>
            <a:off x="432169" y="907725"/>
            <a:ext cx="4966500" cy="20457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3600"/>
              <a:buNone/>
              <a:defRPr sz="3600"/>
            </a:lvl1pPr>
            <a:lvl2pPr lvl="1" algn="l" rtl="0">
              <a:spcBef>
                <a:spcPts val="0"/>
              </a:spcBef>
              <a:spcAft>
                <a:spcPts val="0"/>
              </a:spcAft>
              <a:buClr>
                <a:schemeClr val="accent1"/>
              </a:buClr>
              <a:buSzPts val="2400"/>
              <a:buNone/>
              <a:defRPr/>
            </a:lvl2pPr>
            <a:lvl3pPr lvl="2" algn="l" rtl="0">
              <a:spcBef>
                <a:spcPts val="0"/>
              </a:spcBef>
              <a:spcAft>
                <a:spcPts val="0"/>
              </a:spcAft>
              <a:buClr>
                <a:schemeClr val="accent1"/>
              </a:buClr>
              <a:buSzPts val="2400"/>
              <a:buNone/>
              <a:defRPr/>
            </a:lvl3pPr>
            <a:lvl4pPr lvl="3" algn="l" rtl="0">
              <a:spcBef>
                <a:spcPts val="0"/>
              </a:spcBef>
              <a:spcAft>
                <a:spcPts val="0"/>
              </a:spcAft>
              <a:buClr>
                <a:schemeClr val="accent1"/>
              </a:buClr>
              <a:buSzPts val="2400"/>
              <a:buNone/>
              <a:defRPr/>
            </a:lvl4pPr>
            <a:lvl5pPr lvl="4" algn="l" rtl="0">
              <a:spcBef>
                <a:spcPts val="0"/>
              </a:spcBef>
              <a:spcAft>
                <a:spcPts val="0"/>
              </a:spcAft>
              <a:buClr>
                <a:schemeClr val="accent1"/>
              </a:buClr>
              <a:buSzPts val="2400"/>
              <a:buNone/>
              <a:defRPr/>
            </a:lvl5pPr>
            <a:lvl6pPr lvl="5" algn="l" rtl="0">
              <a:spcBef>
                <a:spcPts val="0"/>
              </a:spcBef>
              <a:spcAft>
                <a:spcPts val="0"/>
              </a:spcAft>
              <a:buClr>
                <a:schemeClr val="accent1"/>
              </a:buClr>
              <a:buSzPts val="2400"/>
              <a:buNone/>
              <a:defRPr/>
            </a:lvl6pPr>
            <a:lvl7pPr lvl="6" algn="l" rtl="0">
              <a:spcBef>
                <a:spcPts val="0"/>
              </a:spcBef>
              <a:spcAft>
                <a:spcPts val="0"/>
              </a:spcAft>
              <a:buClr>
                <a:schemeClr val="accent1"/>
              </a:buClr>
              <a:buSzPts val="2400"/>
              <a:buNone/>
              <a:defRPr/>
            </a:lvl7pPr>
            <a:lvl8pPr lvl="7" algn="l" rtl="0">
              <a:spcBef>
                <a:spcPts val="0"/>
              </a:spcBef>
              <a:spcAft>
                <a:spcPts val="0"/>
              </a:spcAft>
              <a:buClr>
                <a:schemeClr val="accent1"/>
              </a:buClr>
              <a:buSzPts val="2400"/>
              <a:buNone/>
              <a:defRPr/>
            </a:lvl8pPr>
            <a:lvl9pPr lvl="8" algn="l" rtl="0">
              <a:spcBef>
                <a:spcPts val="0"/>
              </a:spcBef>
              <a:spcAft>
                <a:spcPts val="0"/>
              </a:spcAft>
              <a:buClr>
                <a:schemeClr val="accent1"/>
              </a:buClr>
              <a:buSzPts val="2400"/>
              <a:buNone/>
              <a:defRPr/>
            </a:lvl9pPr>
          </a:lstStyle>
          <a:p>
            <a:endParaRPr/>
          </a:p>
        </p:txBody>
      </p:sp>
      <p:pic>
        <p:nvPicPr>
          <p:cNvPr id="94" name="Google Shape;94;p13" descr="pasted-image.pdf"/>
          <p:cNvPicPr preferRelativeResize="0"/>
          <p:nvPr/>
        </p:nvPicPr>
        <p:blipFill rotWithShape="1">
          <a:blip r:embed="rId3">
            <a:alphaModFix/>
          </a:blip>
          <a:srcRect/>
          <a:stretch/>
        </p:blipFill>
        <p:spPr>
          <a:xfrm>
            <a:off x="425024" y="366934"/>
            <a:ext cx="710531" cy="497475"/>
          </a:xfrm>
          <a:prstGeom prst="rect">
            <a:avLst/>
          </a:prstGeom>
          <a:noFill/>
          <a:ln>
            <a:noFill/>
          </a:ln>
        </p:spPr>
      </p:pic>
      <p:sp>
        <p:nvSpPr>
          <p:cNvPr id="95" name="Google Shape;95;p13"/>
          <p:cNvSpPr txBox="1">
            <a:spLocks noGrp="1"/>
          </p:cNvSpPr>
          <p:nvPr>
            <p:ph type="subTitle" idx="1"/>
          </p:nvPr>
        </p:nvSpPr>
        <p:spPr>
          <a:xfrm>
            <a:off x="432169" y="2942082"/>
            <a:ext cx="4966500" cy="1104000"/>
          </a:xfrm>
          <a:prstGeom prst="rect">
            <a:avLst/>
          </a:prstGeom>
        </p:spPr>
        <p:txBody>
          <a:bodyPr spcFirstLastPara="1" wrap="square" lIns="0" tIns="0" rIns="0" bIns="0" anchor="t" anchorCtr="0">
            <a:noAutofit/>
          </a:bodyPr>
          <a:lstStyle>
            <a:lvl1pPr lvl="0" rtl="0">
              <a:lnSpc>
                <a:spcPct val="103000"/>
              </a:lnSpc>
              <a:spcBef>
                <a:spcPts val="400"/>
              </a:spcBef>
              <a:spcAft>
                <a:spcPts val="0"/>
              </a:spcAft>
              <a:buClr>
                <a:schemeClr val="accent1"/>
              </a:buClr>
              <a:buSzPts val="1700"/>
              <a:buNone/>
              <a:defRPr sz="1700">
                <a:solidFill>
                  <a:schemeClr val="accent1"/>
                </a:solidFill>
              </a:defRPr>
            </a:lvl1pPr>
            <a:lvl2pPr lvl="1" rtl="0">
              <a:lnSpc>
                <a:spcPct val="95000"/>
              </a:lnSpc>
              <a:spcBef>
                <a:spcPts val="4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96" name="Google Shape;96;p13" title="Salesforce logo"/>
          <p:cNvPicPr preferRelativeResize="0"/>
          <p:nvPr/>
        </p:nvPicPr>
        <p:blipFill rotWithShape="1">
          <a:blip r:embed="rId3">
            <a:alphaModFix/>
          </a:blip>
          <a:srcRect/>
          <a:stretch/>
        </p:blipFill>
        <p:spPr>
          <a:xfrm>
            <a:off x="425024" y="366934"/>
            <a:ext cx="710531" cy="497475"/>
          </a:xfrm>
          <a:prstGeom prst="rect">
            <a:avLst/>
          </a:prstGeom>
          <a:noFill/>
          <a:ln>
            <a:noFill/>
          </a:ln>
        </p:spPr>
      </p:pic>
      <p:sp>
        <p:nvSpPr>
          <p:cNvPr id="97" name="Google Shape;97;p13"/>
          <p:cNvSpPr txBox="1">
            <a:spLocks noGrp="1"/>
          </p:cNvSpPr>
          <p:nvPr>
            <p:ph type="subTitle" idx="2"/>
          </p:nvPr>
        </p:nvSpPr>
        <p:spPr>
          <a:xfrm>
            <a:off x="432170" y="4162800"/>
            <a:ext cx="4740300" cy="500700"/>
          </a:xfrm>
          <a:prstGeom prst="rect">
            <a:avLst/>
          </a:prstGeom>
        </p:spPr>
        <p:txBody>
          <a:bodyPr spcFirstLastPara="1" wrap="square" lIns="0" tIns="0" rIns="0" bIns="0" anchor="b" anchorCtr="0">
            <a:noAutofit/>
          </a:bodyPr>
          <a:lstStyle>
            <a:lvl1pPr lvl="0" rtl="0">
              <a:lnSpc>
                <a:spcPct val="103000"/>
              </a:lnSpc>
              <a:spcBef>
                <a:spcPts val="400"/>
              </a:spcBef>
              <a:spcAft>
                <a:spcPts val="0"/>
              </a:spcAft>
              <a:buClr>
                <a:schemeClr val="accent1"/>
              </a:buClr>
              <a:buSzPts val="1200"/>
              <a:buNone/>
              <a:defRPr sz="1200">
                <a:solidFill>
                  <a:schemeClr val="accent1"/>
                </a:solidFill>
              </a:defRPr>
            </a:lvl1pPr>
            <a:lvl2pPr lvl="1" rtl="0">
              <a:lnSpc>
                <a:spcPct val="95000"/>
              </a:lnSpc>
              <a:spcBef>
                <a:spcPts val="400"/>
              </a:spcBef>
              <a:spcAft>
                <a:spcPts val="0"/>
              </a:spcAft>
              <a:buClr>
                <a:schemeClr val="lt1"/>
              </a:buClr>
              <a:buSzPts val="1200"/>
              <a:buNone/>
              <a:defRPr sz="1200">
                <a:solidFill>
                  <a:schemeClr val="lt1"/>
                </a:solidFill>
              </a:defRPr>
            </a:lvl2pPr>
            <a:lvl3pPr lvl="2" rtl="0">
              <a:lnSpc>
                <a:spcPct val="95000"/>
              </a:lnSpc>
              <a:spcBef>
                <a:spcPts val="200"/>
              </a:spcBef>
              <a:spcAft>
                <a:spcPts val="0"/>
              </a:spcAft>
              <a:buClr>
                <a:schemeClr val="lt1"/>
              </a:buClr>
              <a:buSzPts val="1200"/>
              <a:buNone/>
              <a:defRPr>
                <a:solidFill>
                  <a:schemeClr val="lt1"/>
                </a:solidFill>
              </a:defRPr>
            </a:lvl3pPr>
            <a:lvl4pPr lvl="3" rtl="0">
              <a:lnSpc>
                <a:spcPct val="95000"/>
              </a:lnSpc>
              <a:spcBef>
                <a:spcPts val="200"/>
              </a:spcBef>
              <a:spcAft>
                <a:spcPts val="0"/>
              </a:spcAft>
              <a:buClr>
                <a:schemeClr val="lt1"/>
              </a:buClr>
              <a:buSzPts val="1200"/>
              <a:buNone/>
              <a:defRPr sz="1200">
                <a:solidFill>
                  <a:schemeClr val="lt1"/>
                </a:solidFill>
              </a:defRPr>
            </a:lvl4pPr>
            <a:lvl5pPr lvl="4" rtl="0">
              <a:lnSpc>
                <a:spcPct val="95000"/>
              </a:lnSpc>
              <a:spcBef>
                <a:spcPts val="200"/>
              </a:spcBef>
              <a:spcAft>
                <a:spcPts val="0"/>
              </a:spcAft>
              <a:buClr>
                <a:schemeClr val="lt1"/>
              </a:buClr>
              <a:buSzPts val="1200"/>
              <a:buNone/>
              <a:defRPr sz="1200">
                <a:solidFill>
                  <a:schemeClr val="lt1"/>
                </a:solidFill>
              </a:defRPr>
            </a:lvl5pPr>
            <a:lvl6pPr lvl="5" rtl="0">
              <a:lnSpc>
                <a:spcPct val="95000"/>
              </a:lnSpc>
              <a:spcBef>
                <a:spcPts val="200"/>
              </a:spcBef>
              <a:spcAft>
                <a:spcPts val="0"/>
              </a:spcAft>
              <a:buClr>
                <a:schemeClr val="lt1"/>
              </a:buClr>
              <a:buSzPts val="1200"/>
              <a:buNone/>
              <a:defRPr sz="1200">
                <a:solidFill>
                  <a:schemeClr val="lt1"/>
                </a:solidFill>
              </a:defRPr>
            </a:lvl6pPr>
            <a:lvl7pPr lvl="6" rtl="0">
              <a:lnSpc>
                <a:spcPct val="95000"/>
              </a:lnSpc>
              <a:spcBef>
                <a:spcPts val="200"/>
              </a:spcBef>
              <a:spcAft>
                <a:spcPts val="0"/>
              </a:spcAft>
              <a:buClr>
                <a:schemeClr val="lt1"/>
              </a:buClr>
              <a:buSzPts val="1200"/>
              <a:buNone/>
              <a:defRPr sz="1200">
                <a:solidFill>
                  <a:schemeClr val="lt1"/>
                </a:solidFill>
              </a:defRPr>
            </a:lvl7pPr>
            <a:lvl8pPr lvl="7" rtl="0">
              <a:lnSpc>
                <a:spcPct val="95000"/>
              </a:lnSpc>
              <a:spcBef>
                <a:spcPts val="200"/>
              </a:spcBef>
              <a:spcAft>
                <a:spcPts val="0"/>
              </a:spcAft>
              <a:buClr>
                <a:schemeClr val="lt1"/>
              </a:buClr>
              <a:buSzPts val="1200"/>
              <a:buNone/>
              <a:defRPr sz="1200">
                <a:solidFill>
                  <a:schemeClr val="lt1"/>
                </a:solidFill>
              </a:defRPr>
            </a:lvl8pPr>
            <a:lvl9pPr lvl="8" rtl="0">
              <a:lnSpc>
                <a:spcPct val="95000"/>
              </a:lnSpc>
              <a:spcBef>
                <a:spcPts val="200"/>
              </a:spcBef>
              <a:spcAft>
                <a:spcPts val="200"/>
              </a:spcAft>
              <a:buClr>
                <a:schemeClr val="lt1"/>
              </a:buClr>
              <a:buSzPts val="1200"/>
              <a:buNone/>
              <a:defRPr sz="1200">
                <a:solidFill>
                  <a:schemeClr val="lt1"/>
                </a:solidFill>
              </a:defRPr>
            </a:lvl9pPr>
          </a:lstStyle>
          <a:p>
            <a:endParaRPr/>
          </a:p>
        </p:txBody>
      </p:sp>
      <p:pic>
        <p:nvPicPr>
          <p:cNvPr id="98" name="Google Shape;98;p13"/>
          <p:cNvPicPr preferRelativeResize="0"/>
          <p:nvPr/>
        </p:nvPicPr>
        <p:blipFill rotWithShape="1">
          <a:blip r:embed="rId4">
            <a:alphaModFix amt="79000"/>
          </a:blip>
          <a:srcRect/>
          <a:stretch/>
        </p:blipFill>
        <p:spPr>
          <a:xfrm>
            <a:off x="5731305" y="4715831"/>
            <a:ext cx="1802381" cy="427856"/>
          </a:xfrm>
          <a:prstGeom prst="rect">
            <a:avLst/>
          </a:prstGeom>
          <a:noFill/>
          <a:ln>
            <a:noFill/>
          </a:ln>
        </p:spPr>
      </p:pic>
      <p:pic>
        <p:nvPicPr>
          <p:cNvPr id="99" name="Google Shape;99;p13"/>
          <p:cNvPicPr preferRelativeResize="0"/>
          <p:nvPr/>
        </p:nvPicPr>
        <p:blipFill rotWithShape="1">
          <a:blip r:embed="rId4">
            <a:alphaModFix amt="79000"/>
          </a:blip>
          <a:srcRect l="6269" r="23525" b="18026"/>
          <a:stretch/>
        </p:blipFill>
        <p:spPr>
          <a:xfrm>
            <a:off x="7398877" y="4394644"/>
            <a:ext cx="1777683" cy="748837"/>
          </a:xfrm>
          <a:prstGeom prst="rect">
            <a:avLst/>
          </a:prstGeom>
          <a:noFill/>
          <a:ln>
            <a:noFill/>
          </a:ln>
        </p:spPr>
      </p:pic>
      <p:pic>
        <p:nvPicPr>
          <p:cNvPr id="100" name="Google Shape;100;p13"/>
          <p:cNvPicPr preferRelativeResize="0"/>
          <p:nvPr/>
        </p:nvPicPr>
        <p:blipFill rotWithShape="1">
          <a:blip r:embed="rId4">
            <a:alphaModFix/>
          </a:blip>
          <a:srcRect/>
          <a:stretch/>
        </p:blipFill>
        <p:spPr>
          <a:xfrm rot="14">
            <a:off x="6840131" y="4536003"/>
            <a:ext cx="1585030" cy="630727"/>
          </a:xfrm>
          <a:prstGeom prst="rect">
            <a:avLst/>
          </a:prstGeom>
          <a:noFill/>
          <a:ln>
            <a:noFill/>
          </a:ln>
        </p:spPr>
      </p:pic>
      <p:pic>
        <p:nvPicPr>
          <p:cNvPr id="101" name="Google Shape;101;p13" descr="ASTRO_Trailblazer_ArmsUpLeft_SFS20_LR.png"/>
          <p:cNvPicPr preferRelativeResize="0"/>
          <p:nvPr/>
        </p:nvPicPr>
        <p:blipFill rotWithShape="1">
          <a:blip r:embed="rId5">
            <a:alphaModFix/>
          </a:blip>
          <a:srcRect l="15613" t="13630" r="15606" b="11597"/>
          <a:stretch/>
        </p:blipFill>
        <p:spPr>
          <a:xfrm rot="149202">
            <a:off x="5682458" y="3214278"/>
            <a:ext cx="1671416" cy="1816607"/>
          </a:xfrm>
          <a:prstGeom prst="rect">
            <a:avLst/>
          </a:prstGeom>
          <a:noFill/>
          <a:ln>
            <a:noFill/>
          </a:ln>
        </p:spPr>
      </p:pic>
      <p:pic>
        <p:nvPicPr>
          <p:cNvPr id="102" name="Google Shape;102;p13"/>
          <p:cNvPicPr preferRelativeResize="0"/>
          <p:nvPr/>
        </p:nvPicPr>
        <p:blipFill>
          <a:blip r:embed="rId6">
            <a:alphaModFix/>
          </a:blip>
          <a:stretch>
            <a:fillRect/>
          </a:stretch>
        </p:blipFill>
        <p:spPr>
          <a:xfrm>
            <a:off x="4642873" y="4606988"/>
            <a:ext cx="1748662" cy="542269"/>
          </a:xfrm>
          <a:prstGeom prst="rect">
            <a:avLst/>
          </a:prstGeom>
          <a:noFill/>
          <a:ln>
            <a:noFill/>
          </a:ln>
        </p:spPr>
      </p:pic>
      <p:pic>
        <p:nvPicPr>
          <p:cNvPr id="103" name="Google Shape;103;p13"/>
          <p:cNvPicPr preferRelativeResize="0"/>
          <p:nvPr/>
        </p:nvPicPr>
        <p:blipFill>
          <a:blip r:embed="rId7">
            <a:alphaModFix/>
          </a:blip>
          <a:stretch>
            <a:fillRect/>
          </a:stretch>
        </p:blipFill>
        <p:spPr>
          <a:xfrm rot="505041" flipH="1">
            <a:off x="6335890" y="1311110"/>
            <a:ext cx="272633" cy="232242"/>
          </a:xfrm>
          <a:prstGeom prst="rect">
            <a:avLst/>
          </a:prstGeom>
          <a:noFill/>
          <a:ln>
            <a:noFill/>
          </a:ln>
        </p:spPr>
      </p:pic>
      <p:pic>
        <p:nvPicPr>
          <p:cNvPr id="104" name="Google Shape;104;p13"/>
          <p:cNvPicPr preferRelativeResize="0"/>
          <p:nvPr/>
        </p:nvPicPr>
        <p:blipFill rotWithShape="1">
          <a:blip r:embed="rId8">
            <a:alphaModFix/>
          </a:blip>
          <a:srcRect l="744" r="-4146"/>
          <a:stretch/>
        </p:blipFill>
        <p:spPr>
          <a:xfrm>
            <a:off x="7009737" y="1541538"/>
            <a:ext cx="2144929" cy="350885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1 - Title Slide_B">
  <p:cSld name="Basic_4_1_1_1_1_1_1_1_3_1_1_1_2_2_1_1_1">
    <p:bg>
      <p:bgPr>
        <a:solidFill>
          <a:srgbClr val="CFE9FE"/>
        </a:solidFill>
        <a:effectLst/>
      </p:bgPr>
    </p:bg>
    <p:spTree>
      <p:nvGrpSpPr>
        <p:cNvPr id="1" name="Shape 105"/>
        <p:cNvGrpSpPr/>
        <p:nvPr/>
      </p:nvGrpSpPr>
      <p:grpSpPr>
        <a:xfrm>
          <a:off x="0" y="0"/>
          <a:ext cx="0" cy="0"/>
          <a:chOff x="0" y="0"/>
          <a:chExt cx="0" cy="0"/>
        </a:xfrm>
      </p:grpSpPr>
      <p:sp>
        <p:nvSpPr>
          <p:cNvPr id="106" name="Google Shape;106;p14"/>
          <p:cNvSpPr/>
          <p:nvPr/>
        </p:nvSpPr>
        <p:spPr>
          <a:xfrm>
            <a:off x="5795953" y="1930930"/>
            <a:ext cx="3349690" cy="3212698"/>
          </a:xfrm>
          <a:custGeom>
            <a:avLst/>
            <a:gdLst/>
            <a:ahLst/>
            <a:cxnLst/>
            <a:rect l="l" t="t" r="r" b="b"/>
            <a:pathLst>
              <a:path w="3341337" h="3204686" extrusionOk="0">
                <a:moveTo>
                  <a:pt x="3341337" y="320707"/>
                </a:moveTo>
                <a:cubicBezTo>
                  <a:pt x="3008184" y="117253"/>
                  <a:pt x="2616792" y="0"/>
                  <a:pt x="2197995" y="0"/>
                </a:cubicBezTo>
                <a:cubicBezTo>
                  <a:pt x="984045" y="0"/>
                  <a:pt x="0" y="984980"/>
                  <a:pt x="0" y="2200085"/>
                </a:cubicBezTo>
                <a:cubicBezTo>
                  <a:pt x="0" y="2562035"/>
                  <a:pt x="87356" y="2903506"/>
                  <a:pt x="242086" y="3204686"/>
                </a:cubicBezTo>
                <a:lnTo>
                  <a:pt x="3341337" y="3204686"/>
                </a:lnTo>
                <a:lnTo>
                  <a:pt x="3341337" y="320707"/>
                </a:lnTo>
                <a:close/>
              </a:path>
            </a:pathLst>
          </a:custGeom>
          <a:solidFill>
            <a:srgbClr val="EAF5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pic>
        <p:nvPicPr>
          <p:cNvPr id="107" name="Google Shape;107;p14"/>
          <p:cNvPicPr preferRelativeResize="0"/>
          <p:nvPr/>
        </p:nvPicPr>
        <p:blipFill>
          <a:blip r:embed="rId2">
            <a:alphaModFix/>
          </a:blip>
          <a:stretch>
            <a:fillRect/>
          </a:stretch>
        </p:blipFill>
        <p:spPr>
          <a:xfrm>
            <a:off x="4931344" y="289605"/>
            <a:ext cx="4244114" cy="4862322"/>
          </a:xfrm>
          <a:prstGeom prst="rect">
            <a:avLst/>
          </a:prstGeom>
          <a:noFill/>
          <a:ln>
            <a:noFill/>
          </a:ln>
        </p:spPr>
      </p:pic>
      <p:grpSp>
        <p:nvGrpSpPr>
          <p:cNvPr id="108" name="Google Shape;108;p14"/>
          <p:cNvGrpSpPr/>
          <p:nvPr/>
        </p:nvGrpSpPr>
        <p:grpSpPr>
          <a:xfrm>
            <a:off x="0" y="0"/>
            <a:ext cx="5835962" cy="5141947"/>
            <a:chOff x="0" y="-1"/>
            <a:chExt cx="8235905" cy="6855929"/>
          </a:xfrm>
        </p:grpSpPr>
        <p:sp>
          <p:nvSpPr>
            <p:cNvPr id="109" name="Google Shape;109;p14"/>
            <p:cNvSpPr/>
            <p:nvPr/>
          </p:nvSpPr>
          <p:spPr>
            <a:xfrm flipH="1">
              <a:off x="0" y="-1"/>
              <a:ext cx="6551855" cy="6855929"/>
            </a:xfrm>
            <a:custGeom>
              <a:avLst/>
              <a:gdLst/>
              <a:ahLst/>
              <a:cxnLst/>
              <a:rect l="l" t="t" r="r" b="b"/>
              <a:pathLst>
                <a:path w="6551855" h="6855929" extrusionOk="0">
                  <a:moveTo>
                    <a:pt x="6551856" y="0"/>
                  </a:moveTo>
                  <a:lnTo>
                    <a:pt x="1432889" y="0"/>
                  </a:lnTo>
                  <a:cubicBezTo>
                    <a:pt x="548347" y="873369"/>
                    <a:pt x="0" y="2086615"/>
                    <a:pt x="0" y="3427965"/>
                  </a:cubicBezTo>
                  <a:cubicBezTo>
                    <a:pt x="0" y="4769314"/>
                    <a:pt x="548347" y="5982560"/>
                    <a:pt x="1432889" y="6855929"/>
                  </a:cubicBezTo>
                  <a:lnTo>
                    <a:pt x="6551856" y="6855929"/>
                  </a:lnTo>
                  <a:lnTo>
                    <a:pt x="655185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110" name="Google Shape;110;p14"/>
            <p:cNvSpPr/>
            <p:nvPr/>
          </p:nvSpPr>
          <p:spPr>
            <a:xfrm flipH="1">
              <a:off x="1684050" y="-1"/>
              <a:ext cx="6551855" cy="6855929"/>
            </a:xfrm>
            <a:custGeom>
              <a:avLst/>
              <a:gdLst/>
              <a:ahLst/>
              <a:cxnLst/>
              <a:rect l="l" t="t" r="r" b="b"/>
              <a:pathLst>
                <a:path w="6551855" h="6855929" extrusionOk="0">
                  <a:moveTo>
                    <a:pt x="6551856" y="0"/>
                  </a:moveTo>
                  <a:lnTo>
                    <a:pt x="1432889" y="0"/>
                  </a:lnTo>
                  <a:cubicBezTo>
                    <a:pt x="548347" y="873369"/>
                    <a:pt x="0" y="2086615"/>
                    <a:pt x="0" y="3427965"/>
                  </a:cubicBezTo>
                  <a:cubicBezTo>
                    <a:pt x="0" y="4769314"/>
                    <a:pt x="548347" y="5982560"/>
                    <a:pt x="1432889" y="6855929"/>
                  </a:cubicBezTo>
                  <a:lnTo>
                    <a:pt x="6551856" y="6855929"/>
                  </a:lnTo>
                  <a:lnTo>
                    <a:pt x="655185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grpSp>
      <p:sp>
        <p:nvSpPr>
          <p:cNvPr id="111" name="Google Shape;111;p14"/>
          <p:cNvSpPr txBox="1">
            <a:spLocks noGrp="1"/>
          </p:cNvSpPr>
          <p:nvPr>
            <p:ph type="title"/>
          </p:nvPr>
        </p:nvSpPr>
        <p:spPr>
          <a:xfrm>
            <a:off x="432169" y="907725"/>
            <a:ext cx="4966500" cy="20457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3600"/>
              <a:buNone/>
              <a:defRPr sz="3600"/>
            </a:lvl1pPr>
            <a:lvl2pPr lvl="1" algn="l" rtl="0">
              <a:spcBef>
                <a:spcPts val="0"/>
              </a:spcBef>
              <a:spcAft>
                <a:spcPts val="0"/>
              </a:spcAft>
              <a:buClr>
                <a:schemeClr val="accent1"/>
              </a:buClr>
              <a:buSzPts val="2400"/>
              <a:buNone/>
              <a:defRPr/>
            </a:lvl2pPr>
            <a:lvl3pPr lvl="2" algn="l" rtl="0">
              <a:spcBef>
                <a:spcPts val="0"/>
              </a:spcBef>
              <a:spcAft>
                <a:spcPts val="0"/>
              </a:spcAft>
              <a:buClr>
                <a:schemeClr val="accent1"/>
              </a:buClr>
              <a:buSzPts val="2400"/>
              <a:buNone/>
              <a:defRPr/>
            </a:lvl3pPr>
            <a:lvl4pPr lvl="3" algn="l" rtl="0">
              <a:spcBef>
                <a:spcPts val="0"/>
              </a:spcBef>
              <a:spcAft>
                <a:spcPts val="0"/>
              </a:spcAft>
              <a:buClr>
                <a:schemeClr val="accent1"/>
              </a:buClr>
              <a:buSzPts val="2400"/>
              <a:buNone/>
              <a:defRPr/>
            </a:lvl4pPr>
            <a:lvl5pPr lvl="4" algn="l" rtl="0">
              <a:spcBef>
                <a:spcPts val="0"/>
              </a:spcBef>
              <a:spcAft>
                <a:spcPts val="0"/>
              </a:spcAft>
              <a:buClr>
                <a:schemeClr val="accent1"/>
              </a:buClr>
              <a:buSzPts val="2400"/>
              <a:buNone/>
              <a:defRPr/>
            </a:lvl5pPr>
            <a:lvl6pPr lvl="5" algn="l" rtl="0">
              <a:spcBef>
                <a:spcPts val="0"/>
              </a:spcBef>
              <a:spcAft>
                <a:spcPts val="0"/>
              </a:spcAft>
              <a:buClr>
                <a:schemeClr val="accent1"/>
              </a:buClr>
              <a:buSzPts val="2400"/>
              <a:buNone/>
              <a:defRPr/>
            </a:lvl6pPr>
            <a:lvl7pPr lvl="6" algn="l" rtl="0">
              <a:spcBef>
                <a:spcPts val="0"/>
              </a:spcBef>
              <a:spcAft>
                <a:spcPts val="0"/>
              </a:spcAft>
              <a:buClr>
                <a:schemeClr val="accent1"/>
              </a:buClr>
              <a:buSzPts val="2400"/>
              <a:buNone/>
              <a:defRPr/>
            </a:lvl7pPr>
            <a:lvl8pPr lvl="7" algn="l" rtl="0">
              <a:spcBef>
                <a:spcPts val="0"/>
              </a:spcBef>
              <a:spcAft>
                <a:spcPts val="0"/>
              </a:spcAft>
              <a:buClr>
                <a:schemeClr val="accent1"/>
              </a:buClr>
              <a:buSzPts val="2400"/>
              <a:buNone/>
              <a:defRPr/>
            </a:lvl8pPr>
            <a:lvl9pPr lvl="8" algn="l" rtl="0">
              <a:spcBef>
                <a:spcPts val="0"/>
              </a:spcBef>
              <a:spcAft>
                <a:spcPts val="0"/>
              </a:spcAft>
              <a:buClr>
                <a:schemeClr val="accent1"/>
              </a:buClr>
              <a:buSzPts val="2400"/>
              <a:buNone/>
              <a:defRPr/>
            </a:lvl9pPr>
          </a:lstStyle>
          <a:p>
            <a:endParaRPr/>
          </a:p>
        </p:txBody>
      </p:sp>
      <p:pic>
        <p:nvPicPr>
          <p:cNvPr id="112" name="Google Shape;112;p14" descr="pasted-image.pdf"/>
          <p:cNvPicPr preferRelativeResize="0"/>
          <p:nvPr/>
        </p:nvPicPr>
        <p:blipFill rotWithShape="1">
          <a:blip r:embed="rId3">
            <a:alphaModFix/>
          </a:blip>
          <a:srcRect/>
          <a:stretch/>
        </p:blipFill>
        <p:spPr>
          <a:xfrm>
            <a:off x="425024" y="366934"/>
            <a:ext cx="710531" cy="497475"/>
          </a:xfrm>
          <a:prstGeom prst="rect">
            <a:avLst/>
          </a:prstGeom>
          <a:noFill/>
          <a:ln>
            <a:noFill/>
          </a:ln>
        </p:spPr>
      </p:pic>
      <p:sp>
        <p:nvSpPr>
          <p:cNvPr id="113" name="Google Shape;113;p14"/>
          <p:cNvSpPr txBox="1">
            <a:spLocks noGrp="1"/>
          </p:cNvSpPr>
          <p:nvPr>
            <p:ph type="subTitle" idx="1"/>
          </p:nvPr>
        </p:nvSpPr>
        <p:spPr>
          <a:xfrm>
            <a:off x="432169" y="2942082"/>
            <a:ext cx="4966500" cy="1104000"/>
          </a:xfrm>
          <a:prstGeom prst="rect">
            <a:avLst/>
          </a:prstGeom>
        </p:spPr>
        <p:txBody>
          <a:bodyPr spcFirstLastPara="1" wrap="square" lIns="0" tIns="0" rIns="0" bIns="0" anchor="t" anchorCtr="0">
            <a:noAutofit/>
          </a:bodyPr>
          <a:lstStyle>
            <a:lvl1pPr lvl="0" rtl="0">
              <a:lnSpc>
                <a:spcPct val="103000"/>
              </a:lnSpc>
              <a:spcBef>
                <a:spcPts val="400"/>
              </a:spcBef>
              <a:spcAft>
                <a:spcPts val="0"/>
              </a:spcAft>
              <a:buClr>
                <a:schemeClr val="accent1"/>
              </a:buClr>
              <a:buSzPts val="1700"/>
              <a:buNone/>
              <a:defRPr sz="1700">
                <a:solidFill>
                  <a:schemeClr val="accent1"/>
                </a:solidFill>
              </a:defRPr>
            </a:lvl1pPr>
            <a:lvl2pPr lvl="1" rtl="0">
              <a:lnSpc>
                <a:spcPct val="95000"/>
              </a:lnSpc>
              <a:spcBef>
                <a:spcPts val="4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114" name="Google Shape;114;p14" title="Salesforce logo"/>
          <p:cNvPicPr preferRelativeResize="0"/>
          <p:nvPr/>
        </p:nvPicPr>
        <p:blipFill rotWithShape="1">
          <a:blip r:embed="rId3">
            <a:alphaModFix/>
          </a:blip>
          <a:srcRect/>
          <a:stretch/>
        </p:blipFill>
        <p:spPr>
          <a:xfrm>
            <a:off x="425024" y="366934"/>
            <a:ext cx="710531" cy="497475"/>
          </a:xfrm>
          <a:prstGeom prst="rect">
            <a:avLst/>
          </a:prstGeom>
          <a:noFill/>
          <a:ln>
            <a:noFill/>
          </a:ln>
        </p:spPr>
      </p:pic>
      <p:sp>
        <p:nvSpPr>
          <p:cNvPr id="115" name="Google Shape;115;p14"/>
          <p:cNvSpPr txBox="1">
            <a:spLocks noGrp="1"/>
          </p:cNvSpPr>
          <p:nvPr>
            <p:ph type="subTitle" idx="2"/>
          </p:nvPr>
        </p:nvSpPr>
        <p:spPr>
          <a:xfrm>
            <a:off x="432170" y="4162800"/>
            <a:ext cx="4740300" cy="500700"/>
          </a:xfrm>
          <a:prstGeom prst="rect">
            <a:avLst/>
          </a:prstGeom>
        </p:spPr>
        <p:txBody>
          <a:bodyPr spcFirstLastPara="1" wrap="square" lIns="0" tIns="0" rIns="0" bIns="0" anchor="b" anchorCtr="0">
            <a:noAutofit/>
          </a:bodyPr>
          <a:lstStyle>
            <a:lvl1pPr lvl="0" rtl="0">
              <a:lnSpc>
                <a:spcPct val="103000"/>
              </a:lnSpc>
              <a:spcBef>
                <a:spcPts val="400"/>
              </a:spcBef>
              <a:spcAft>
                <a:spcPts val="0"/>
              </a:spcAft>
              <a:buClr>
                <a:schemeClr val="accent1"/>
              </a:buClr>
              <a:buSzPts val="1200"/>
              <a:buNone/>
              <a:defRPr sz="1200">
                <a:solidFill>
                  <a:schemeClr val="accent1"/>
                </a:solidFill>
              </a:defRPr>
            </a:lvl1pPr>
            <a:lvl2pPr lvl="1" rtl="0">
              <a:lnSpc>
                <a:spcPct val="95000"/>
              </a:lnSpc>
              <a:spcBef>
                <a:spcPts val="400"/>
              </a:spcBef>
              <a:spcAft>
                <a:spcPts val="0"/>
              </a:spcAft>
              <a:buClr>
                <a:schemeClr val="lt1"/>
              </a:buClr>
              <a:buSzPts val="1200"/>
              <a:buNone/>
              <a:defRPr sz="1200">
                <a:solidFill>
                  <a:schemeClr val="lt1"/>
                </a:solidFill>
              </a:defRPr>
            </a:lvl2pPr>
            <a:lvl3pPr lvl="2" rtl="0">
              <a:lnSpc>
                <a:spcPct val="95000"/>
              </a:lnSpc>
              <a:spcBef>
                <a:spcPts val="200"/>
              </a:spcBef>
              <a:spcAft>
                <a:spcPts val="0"/>
              </a:spcAft>
              <a:buClr>
                <a:schemeClr val="lt1"/>
              </a:buClr>
              <a:buSzPts val="1200"/>
              <a:buNone/>
              <a:defRPr>
                <a:solidFill>
                  <a:schemeClr val="lt1"/>
                </a:solidFill>
              </a:defRPr>
            </a:lvl3pPr>
            <a:lvl4pPr lvl="3" rtl="0">
              <a:lnSpc>
                <a:spcPct val="95000"/>
              </a:lnSpc>
              <a:spcBef>
                <a:spcPts val="200"/>
              </a:spcBef>
              <a:spcAft>
                <a:spcPts val="0"/>
              </a:spcAft>
              <a:buClr>
                <a:schemeClr val="lt1"/>
              </a:buClr>
              <a:buSzPts val="1200"/>
              <a:buNone/>
              <a:defRPr sz="1200">
                <a:solidFill>
                  <a:schemeClr val="lt1"/>
                </a:solidFill>
              </a:defRPr>
            </a:lvl4pPr>
            <a:lvl5pPr lvl="4" rtl="0">
              <a:lnSpc>
                <a:spcPct val="95000"/>
              </a:lnSpc>
              <a:spcBef>
                <a:spcPts val="200"/>
              </a:spcBef>
              <a:spcAft>
                <a:spcPts val="0"/>
              </a:spcAft>
              <a:buClr>
                <a:schemeClr val="lt1"/>
              </a:buClr>
              <a:buSzPts val="1200"/>
              <a:buNone/>
              <a:defRPr sz="1200">
                <a:solidFill>
                  <a:schemeClr val="lt1"/>
                </a:solidFill>
              </a:defRPr>
            </a:lvl5pPr>
            <a:lvl6pPr lvl="5" rtl="0">
              <a:lnSpc>
                <a:spcPct val="95000"/>
              </a:lnSpc>
              <a:spcBef>
                <a:spcPts val="200"/>
              </a:spcBef>
              <a:spcAft>
                <a:spcPts val="0"/>
              </a:spcAft>
              <a:buClr>
                <a:schemeClr val="lt1"/>
              </a:buClr>
              <a:buSzPts val="1200"/>
              <a:buNone/>
              <a:defRPr sz="1200">
                <a:solidFill>
                  <a:schemeClr val="lt1"/>
                </a:solidFill>
              </a:defRPr>
            </a:lvl6pPr>
            <a:lvl7pPr lvl="6" rtl="0">
              <a:lnSpc>
                <a:spcPct val="95000"/>
              </a:lnSpc>
              <a:spcBef>
                <a:spcPts val="200"/>
              </a:spcBef>
              <a:spcAft>
                <a:spcPts val="0"/>
              </a:spcAft>
              <a:buClr>
                <a:schemeClr val="lt1"/>
              </a:buClr>
              <a:buSzPts val="1200"/>
              <a:buNone/>
              <a:defRPr sz="1200">
                <a:solidFill>
                  <a:schemeClr val="lt1"/>
                </a:solidFill>
              </a:defRPr>
            </a:lvl7pPr>
            <a:lvl8pPr lvl="7" rtl="0">
              <a:lnSpc>
                <a:spcPct val="95000"/>
              </a:lnSpc>
              <a:spcBef>
                <a:spcPts val="200"/>
              </a:spcBef>
              <a:spcAft>
                <a:spcPts val="0"/>
              </a:spcAft>
              <a:buClr>
                <a:schemeClr val="lt1"/>
              </a:buClr>
              <a:buSzPts val="1200"/>
              <a:buNone/>
              <a:defRPr sz="1200">
                <a:solidFill>
                  <a:schemeClr val="lt1"/>
                </a:solidFill>
              </a:defRPr>
            </a:lvl8pPr>
            <a:lvl9pPr lvl="8" rtl="0">
              <a:lnSpc>
                <a:spcPct val="95000"/>
              </a:lnSpc>
              <a:spcBef>
                <a:spcPts val="200"/>
              </a:spcBef>
              <a:spcAft>
                <a:spcPts val="200"/>
              </a:spcAft>
              <a:buClr>
                <a:schemeClr val="lt1"/>
              </a:buClr>
              <a:buSzPts val="1200"/>
              <a:buNone/>
              <a:defRPr sz="1200">
                <a:solidFill>
                  <a:schemeClr val="lt1"/>
                </a:solidFill>
              </a:defRPr>
            </a:lvl9pPr>
          </a:lstStyle>
          <a:p>
            <a:endParaRPr/>
          </a:p>
        </p:txBody>
      </p:sp>
      <p:pic>
        <p:nvPicPr>
          <p:cNvPr id="116" name="Google Shape;116;p14"/>
          <p:cNvPicPr preferRelativeResize="0"/>
          <p:nvPr/>
        </p:nvPicPr>
        <p:blipFill>
          <a:blip r:embed="rId4">
            <a:alphaModFix/>
          </a:blip>
          <a:stretch>
            <a:fillRect/>
          </a:stretch>
        </p:blipFill>
        <p:spPr>
          <a:xfrm rot="505041" flipH="1">
            <a:off x="6335890" y="1311110"/>
            <a:ext cx="272633" cy="232242"/>
          </a:xfrm>
          <a:prstGeom prst="rect">
            <a:avLst/>
          </a:prstGeom>
          <a:noFill/>
          <a:ln>
            <a:noFill/>
          </a:ln>
        </p:spPr>
      </p:pic>
      <p:pic>
        <p:nvPicPr>
          <p:cNvPr id="117" name="Google Shape;117;p14"/>
          <p:cNvPicPr preferRelativeResize="0"/>
          <p:nvPr/>
        </p:nvPicPr>
        <p:blipFill>
          <a:blip r:embed="rId5">
            <a:alphaModFix/>
          </a:blip>
          <a:stretch>
            <a:fillRect/>
          </a:stretch>
        </p:blipFill>
        <p:spPr>
          <a:xfrm>
            <a:off x="6600613" y="1273819"/>
            <a:ext cx="2400301" cy="3580726"/>
          </a:xfrm>
          <a:prstGeom prst="rect">
            <a:avLst/>
          </a:prstGeom>
          <a:noFill/>
          <a:ln>
            <a:noFill/>
          </a:ln>
        </p:spPr>
      </p:pic>
      <p:pic>
        <p:nvPicPr>
          <p:cNvPr id="118" name="Google Shape;118;p14"/>
          <p:cNvPicPr preferRelativeResize="0"/>
          <p:nvPr/>
        </p:nvPicPr>
        <p:blipFill>
          <a:blip r:embed="rId6">
            <a:alphaModFix/>
          </a:blip>
          <a:stretch>
            <a:fillRect/>
          </a:stretch>
        </p:blipFill>
        <p:spPr>
          <a:xfrm>
            <a:off x="5592716" y="2846269"/>
            <a:ext cx="1937982" cy="2247975"/>
          </a:xfrm>
          <a:prstGeom prst="rect">
            <a:avLst/>
          </a:prstGeom>
          <a:noFill/>
          <a:ln>
            <a:noFill/>
          </a:ln>
        </p:spPr>
      </p:pic>
      <p:pic>
        <p:nvPicPr>
          <p:cNvPr id="119" name="Google Shape;119;p14"/>
          <p:cNvPicPr preferRelativeResize="0"/>
          <p:nvPr/>
        </p:nvPicPr>
        <p:blipFill>
          <a:blip r:embed="rId7">
            <a:alphaModFix/>
          </a:blip>
          <a:stretch>
            <a:fillRect/>
          </a:stretch>
        </p:blipFill>
        <p:spPr>
          <a:xfrm>
            <a:off x="4642873" y="4606988"/>
            <a:ext cx="1748662" cy="54226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1 - Title Slide_C">
  <p:cSld name="Basic_4_1_1_1_1_1_1_1_3_1_1_1_2_2_1_1_1_1">
    <p:bg>
      <p:bgPr>
        <a:solidFill>
          <a:srgbClr val="CFE9FE"/>
        </a:solidFill>
        <a:effectLst/>
      </p:bgPr>
    </p:bg>
    <p:spTree>
      <p:nvGrpSpPr>
        <p:cNvPr id="1" name="Shape 120"/>
        <p:cNvGrpSpPr/>
        <p:nvPr/>
      </p:nvGrpSpPr>
      <p:grpSpPr>
        <a:xfrm>
          <a:off x="0" y="0"/>
          <a:ext cx="0" cy="0"/>
          <a:chOff x="0" y="0"/>
          <a:chExt cx="0" cy="0"/>
        </a:xfrm>
      </p:grpSpPr>
      <p:sp>
        <p:nvSpPr>
          <p:cNvPr id="121" name="Google Shape;121;p15"/>
          <p:cNvSpPr/>
          <p:nvPr/>
        </p:nvSpPr>
        <p:spPr>
          <a:xfrm>
            <a:off x="5795953" y="1930930"/>
            <a:ext cx="3349690" cy="3212698"/>
          </a:xfrm>
          <a:custGeom>
            <a:avLst/>
            <a:gdLst/>
            <a:ahLst/>
            <a:cxnLst/>
            <a:rect l="l" t="t" r="r" b="b"/>
            <a:pathLst>
              <a:path w="3341337" h="3204686" extrusionOk="0">
                <a:moveTo>
                  <a:pt x="3341337" y="320707"/>
                </a:moveTo>
                <a:cubicBezTo>
                  <a:pt x="3008184" y="117253"/>
                  <a:pt x="2616792" y="0"/>
                  <a:pt x="2197995" y="0"/>
                </a:cubicBezTo>
                <a:cubicBezTo>
                  <a:pt x="984045" y="0"/>
                  <a:pt x="0" y="984980"/>
                  <a:pt x="0" y="2200085"/>
                </a:cubicBezTo>
                <a:cubicBezTo>
                  <a:pt x="0" y="2562035"/>
                  <a:pt x="87356" y="2903506"/>
                  <a:pt x="242086" y="3204686"/>
                </a:cubicBezTo>
                <a:lnTo>
                  <a:pt x="3341337" y="3204686"/>
                </a:lnTo>
                <a:lnTo>
                  <a:pt x="3341337" y="320707"/>
                </a:lnTo>
                <a:close/>
              </a:path>
            </a:pathLst>
          </a:custGeom>
          <a:solidFill>
            <a:srgbClr val="EAF5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pic>
        <p:nvPicPr>
          <p:cNvPr id="122" name="Google Shape;122;p15"/>
          <p:cNvPicPr preferRelativeResize="0"/>
          <p:nvPr/>
        </p:nvPicPr>
        <p:blipFill>
          <a:blip r:embed="rId2">
            <a:alphaModFix/>
          </a:blip>
          <a:stretch>
            <a:fillRect/>
          </a:stretch>
        </p:blipFill>
        <p:spPr>
          <a:xfrm>
            <a:off x="4931344" y="289605"/>
            <a:ext cx="4244114" cy="4862322"/>
          </a:xfrm>
          <a:prstGeom prst="rect">
            <a:avLst/>
          </a:prstGeom>
          <a:noFill/>
          <a:ln>
            <a:noFill/>
          </a:ln>
        </p:spPr>
      </p:pic>
      <p:grpSp>
        <p:nvGrpSpPr>
          <p:cNvPr id="123" name="Google Shape;123;p15"/>
          <p:cNvGrpSpPr/>
          <p:nvPr/>
        </p:nvGrpSpPr>
        <p:grpSpPr>
          <a:xfrm>
            <a:off x="0" y="0"/>
            <a:ext cx="5835962" cy="5141947"/>
            <a:chOff x="0" y="-1"/>
            <a:chExt cx="8235905" cy="6855929"/>
          </a:xfrm>
        </p:grpSpPr>
        <p:sp>
          <p:nvSpPr>
            <p:cNvPr id="124" name="Google Shape;124;p15"/>
            <p:cNvSpPr/>
            <p:nvPr/>
          </p:nvSpPr>
          <p:spPr>
            <a:xfrm flipH="1">
              <a:off x="0" y="-1"/>
              <a:ext cx="6551855" cy="6855929"/>
            </a:xfrm>
            <a:custGeom>
              <a:avLst/>
              <a:gdLst/>
              <a:ahLst/>
              <a:cxnLst/>
              <a:rect l="l" t="t" r="r" b="b"/>
              <a:pathLst>
                <a:path w="6551855" h="6855929" extrusionOk="0">
                  <a:moveTo>
                    <a:pt x="6551856" y="0"/>
                  </a:moveTo>
                  <a:lnTo>
                    <a:pt x="1432889" y="0"/>
                  </a:lnTo>
                  <a:cubicBezTo>
                    <a:pt x="548347" y="873369"/>
                    <a:pt x="0" y="2086615"/>
                    <a:pt x="0" y="3427965"/>
                  </a:cubicBezTo>
                  <a:cubicBezTo>
                    <a:pt x="0" y="4769314"/>
                    <a:pt x="548347" y="5982560"/>
                    <a:pt x="1432889" y="6855929"/>
                  </a:cubicBezTo>
                  <a:lnTo>
                    <a:pt x="6551856" y="6855929"/>
                  </a:lnTo>
                  <a:lnTo>
                    <a:pt x="655185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125" name="Google Shape;125;p15"/>
            <p:cNvSpPr/>
            <p:nvPr/>
          </p:nvSpPr>
          <p:spPr>
            <a:xfrm flipH="1">
              <a:off x="1684050" y="-1"/>
              <a:ext cx="6551855" cy="6855929"/>
            </a:xfrm>
            <a:custGeom>
              <a:avLst/>
              <a:gdLst/>
              <a:ahLst/>
              <a:cxnLst/>
              <a:rect l="l" t="t" r="r" b="b"/>
              <a:pathLst>
                <a:path w="6551855" h="6855929" extrusionOk="0">
                  <a:moveTo>
                    <a:pt x="6551856" y="0"/>
                  </a:moveTo>
                  <a:lnTo>
                    <a:pt x="1432889" y="0"/>
                  </a:lnTo>
                  <a:cubicBezTo>
                    <a:pt x="548347" y="873369"/>
                    <a:pt x="0" y="2086615"/>
                    <a:pt x="0" y="3427965"/>
                  </a:cubicBezTo>
                  <a:cubicBezTo>
                    <a:pt x="0" y="4769314"/>
                    <a:pt x="548347" y="5982560"/>
                    <a:pt x="1432889" y="6855929"/>
                  </a:cubicBezTo>
                  <a:lnTo>
                    <a:pt x="6551856" y="6855929"/>
                  </a:lnTo>
                  <a:lnTo>
                    <a:pt x="655185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grpSp>
      <p:sp>
        <p:nvSpPr>
          <p:cNvPr id="126" name="Google Shape;126;p15"/>
          <p:cNvSpPr txBox="1">
            <a:spLocks noGrp="1"/>
          </p:cNvSpPr>
          <p:nvPr>
            <p:ph type="title"/>
          </p:nvPr>
        </p:nvSpPr>
        <p:spPr>
          <a:xfrm>
            <a:off x="432169" y="907725"/>
            <a:ext cx="4245300" cy="20457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3600"/>
              <a:buNone/>
              <a:defRPr sz="3600"/>
            </a:lvl1pPr>
            <a:lvl2pPr lvl="1" algn="l" rtl="0">
              <a:spcBef>
                <a:spcPts val="0"/>
              </a:spcBef>
              <a:spcAft>
                <a:spcPts val="0"/>
              </a:spcAft>
              <a:buClr>
                <a:schemeClr val="accent1"/>
              </a:buClr>
              <a:buSzPts val="2400"/>
              <a:buNone/>
              <a:defRPr/>
            </a:lvl2pPr>
            <a:lvl3pPr lvl="2" algn="l" rtl="0">
              <a:spcBef>
                <a:spcPts val="0"/>
              </a:spcBef>
              <a:spcAft>
                <a:spcPts val="0"/>
              </a:spcAft>
              <a:buClr>
                <a:schemeClr val="accent1"/>
              </a:buClr>
              <a:buSzPts val="2400"/>
              <a:buNone/>
              <a:defRPr/>
            </a:lvl3pPr>
            <a:lvl4pPr lvl="3" algn="l" rtl="0">
              <a:spcBef>
                <a:spcPts val="0"/>
              </a:spcBef>
              <a:spcAft>
                <a:spcPts val="0"/>
              </a:spcAft>
              <a:buClr>
                <a:schemeClr val="accent1"/>
              </a:buClr>
              <a:buSzPts val="2400"/>
              <a:buNone/>
              <a:defRPr/>
            </a:lvl4pPr>
            <a:lvl5pPr lvl="4" algn="l" rtl="0">
              <a:spcBef>
                <a:spcPts val="0"/>
              </a:spcBef>
              <a:spcAft>
                <a:spcPts val="0"/>
              </a:spcAft>
              <a:buClr>
                <a:schemeClr val="accent1"/>
              </a:buClr>
              <a:buSzPts val="2400"/>
              <a:buNone/>
              <a:defRPr/>
            </a:lvl5pPr>
            <a:lvl6pPr lvl="5" algn="l" rtl="0">
              <a:spcBef>
                <a:spcPts val="0"/>
              </a:spcBef>
              <a:spcAft>
                <a:spcPts val="0"/>
              </a:spcAft>
              <a:buClr>
                <a:schemeClr val="accent1"/>
              </a:buClr>
              <a:buSzPts val="2400"/>
              <a:buNone/>
              <a:defRPr/>
            </a:lvl6pPr>
            <a:lvl7pPr lvl="6" algn="l" rtl="0">
              <a:spcBef>
                <a:spcPts val="0"/>
              </a:spcBef>
              <a:spcAft>
                <a:spcPts val="0"/>
              </a:spcAft>
              <a:buClr>
                <a:schemeClr val="accent1"/>
              </a:buClr>
              <a:buSzPts val="2400"/>
              <a:buNone/>
              <a:defRPr/>
            </a:lvl7pPr>
            <a:lvl8pPr lvl="7" algn="l" rtl="0">
              <a:spcBef>
                <a:spcPts val="0"/>
              </a:spcBef>
              <a:spcAft>
                <a:spcPts val="0"/>
              </a:spcAft>
              <a:buClr>
                <a:schemeClr val="accent1"/>
              </a:buClr>
              <a:buSzPts val="2400"/>
              <a:buNone/>
              <a:defRPr/>
            </a:lvl8pPr>
            <a:lvl9pPr lvl="8" algn="l" rtl="0">
              <a:spcBef>
                <a:spcPts val="0"/>
              </a:spcBef>
              <a:spcAft>
                <a:spcPts val="0"/>
              </a:spcAft>
              <a:buClr>
                <a:schemeClr val="accent1"/>
              </a:buClr>
              <a:buSzPts val="2400"/>
              <a:buNone/>
              <a:defRPr/>
            </a:lvl9pPr>
          </a:lstStyle>
          <a:p>
            <a:endParaRPr/>
          </a:p>
        </p:txBody>
      </p:sp>
      <p:pic>
        <p:nvPicPr>
          <p:cNvPr id="127" name="Google Shape;127;p15" descr="pasted-image.pdf"/>
          <p:cNvPicPr preferRelativeResize="0"/>
          <p:nvPr/>
        </p:nvPicPr>
        <p:blipFill rotWithShape="1">
          <a:blip r:embed="rId3">
            <a:alphaModFix/>
          </a:blip>
          <a:srcRect/>
          <a:stretch/>
        </p:blipFill>
        <p:spPr>
          <a:xfrm>
            <a:off x="425024" y="366934"/>
            <a:ext cx="710531" cy="497475"/>
          </a:xfrm>
          <a:prstGeom prst="rect">
            <a:avLst/>
          </a:prstGeom>
          <a:noFill/>
          <a:ln>
            <a:noFill/>
          </a:ln>
        </p:spPr>
      </p:pic>
      <p:sp>
        <p:nvSpPr>
          <p:cNvPr id="128" name="Google Shape;128;p15"/>
          <p:cNvSpPr txBox="1">
            <a:spLocks noGrp="1"/>
          </p:cNvSpPr>
          <p:nvPr>
            <p:ph type="subTitle" idx="1"/>
          </p:nvPr>
        </p:nvSpPr>
        <p:spPr>
          <a:xfrm>
            <a:off x="432169" y="2942082"/>
            <a:ext cx="4245300" cy="1104000"/>
          </a:xfrm>
          <a:prstGeom prst="rect">
            <a:avLst/>
          </a:prstGeom>
        </p:spPr>
        <p:txBody>
          <a:bodyPr spcFirstLastPara="1" wrap="square" lIns="0" tIns="0" rIns="0" bIns="0" anchor="t" anchorCtr="0">
            <a:noAutofit/>
          </a:bodyPr>
          <a:lstStyle>
            <a:lvl1pPr lvl="0" rtl="0">
              <a:lnSpc>
                <a:spcPct val="103000"/>
              </a:lnSpc>
              <a:spcBef>
                <a:spcPts val="400"/>
              </a:spcBef>
              <a:spcAft>
                <a:spcPts val="0"/>
              </a:spcAft>
              <a:buClr>
                <a:schemeClr val="accent1"/>
              </a:buClr>
              <a:buSzPts val="1700"/>
              <a:buNone/>
              <a:defRPr sz="1700">
                <a:solidFill>
                  <a:schemeClr val="accent1"/>
                </a:solidFill>
              </a:defRPr>
            </a:lvl1pPr>
            <a:lvl2pPr lvl="1" rtl="0">
              <a:lnSpc>
                <a:spcPct val="95000"/>
              </a:lnSpc>
              <a:spcBef>
                <a:spcPts val="4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129" name="Google Shape;129;p15" title="Salesforce logo"/>
          <p:cNvPicPr preferRelativeResize="0"/>
          <p:nvPr/>
        </p:nvPicPr>
        <p:blipFill rotWithShape="1">
          <a:blip r:embed="rId3">
            <a:alphaModFix/>
          </a:blip>
          <a:srcRect/>
          <a:stretch/>
        </p:blipFill>
        <p:spPr>
          <a:xfrm>
            <a:off x="425024" y="366934"/>
            <a:ext cx="710531" cy="497475"/>
          </a:xfrm>
          <a:prstGeom prst="rect">
            <a:avLst/>
          </a:prstGeom>
          <a:noFill/>
          <a:ln>
            <a:noFill/>
          </a:ln>
        </p:spPr>
      </p:pic>
      <p:sp>
        <p:nvSpPr>
          <p:cNvPr id="130" name="Google Shape;130;p15"/>
          <p:cNvSpPr txBox="1">
            <a:spLocks noGrp="1"/>
          </p:cNvSpPr>
          <p:nvPr>
            <p:ph type="subTitle" idx="2"/>
          </p:nvPr>
        </p:nvSpPr>
        <p:spPr>
          <a:xfrm>
            <a:off x="432169" y="4162800"/>
            <a:ext cx="4253700" cy="500700"/>
          </a:xfrm>
          <a:prstGeom prst="rect">
            <a:avLst/>
          </a:prstGeom>
        </p:spPr>
        <p:txBody>
          <a:bodyPr spcFirstLastPara="1" wrap="square" lIns="0" tIns="0" rIns="0" bIns="0" anchor="b" anchorCtr="0">
            <a:noAutofit/>
          </a:bodyPr>
          <a:lstStyle>
            <a:lvl1pPr lvl="0" rtl="0">
              <a:lnSpc>
                <a:spcPct val="103000"/>
              </a:lnSpc>
              <a:spcBef>
                <a:spcPts val="400"/>
              </a:spcBef>
              <a:spcAft>
                <a:spcPts val="0"/>
              </a:spcAft>
              <a:buClr>
                <a:schemeClr val="accent1"/>
              </a:buClr>
              <a:buSzPts val="1200"/>
              <a:buNone/>
              <a:defRPr sz="1200">
                <a:solidFill>
                  <a:schemeClr val="accent1"/>
                </a:solidFill>
              </a:defRPr>
            </a:lvl1pPr>
            <a:lvl2pPr lvl="1" rtl="0">
              <a:lnSpc>
                <a:spcPct val="95000"/>
              </a:lnSpc>
              <a:spcBef>
                <a:spcPts val="400"/>
              </a:spcBef>
              <a:spcAft>
                <a:spcPts val="0"/>
              </a:spcAft>
              <a:buClr>
                <a:schemeClr val="lt1"/>
              </a:buClr>
              <a:buSzPts val="1200"/>
              <a:buNone/>
              <a:defRPr sz="1200">
                <a:solidFill>
                  <a:schemeClr val="lt1"/>
                </a:solidFill>
              </a:defRPr>
            </a:lvl2pPr>
            <a:lvl3pPr lvl="2" rtl="0">
              <a:lnSpc>
                <a:spcPct val="95000"/>
              </a:lnSpc>
              <a:spcBef>
                <a:spcPts val="200"/>
              </a:spcBef>
              <a:spcAft>
                <a:spcPts val="0"/>
              </a:spcAft>
              <a:buClr>
                <a:schemeClr val="lt1"/>
              </a:buClr>
              <a:buSzPts val="1200"/>
              <a:buNone/>
              <a:defRPr>
                <a:solidFill>
                  <a:schemeClr val="lt1"/>
                </a:solidFill>
              </a:defRPr>
            </a:lvl3pPr>
            <a:lvl4pPr lvl="3" rtl="0">
              <a:lnSpc>
                <a:spcPct val="95000"/>
              </a:lnSpc>
              <a:spcBef>
                <a:spcPts val="200"/>
              </a:spcBef>
              <a:spcAft>
                <a:spcPts val="0"/>
              </a:spcAft>
              <a:buClr>
                <a:schemeClr val="lt1"/>
              </a:buClr>
              <a:buSzPts val="1200"/>
              <a:buNone/>
              <a:defRPr sz="1200">
                <a:solidFill>
                  <a:schemeClr val="lt1"/>
                </a:solidFill>
              </a:defRPr>
            </a:lvl4pPr>
            <a:lvl5pPr lvl="4" rtl="0">
              <a:lnSpc>
                <a:spcPct val="95000"/>
              </a:lnSpc>
              <a:spcBef>
                <a:spcPts val="200"/>
              </a:spcBef>
              <a:spcAft>
                <a:spcPts val="0"/>
              </a:spcAft>
              <a:buClr>
                <a:schemeClr val="lt1"/>
              </a:buClr>
              <a:buSzPts val="1200"/>
              <a:buNone/>
              <a:defRPr sz="1200">
                <a:solidFill>
                  <a:schemeClr val="lt1"/>
                </a:solidFill>
              </a:defRPr>
            </a:lvl5pPr>
            <a:lvl6pPr lvl="5" rtl="0">
              <a:lnSpc>
                <a:spcPct val="95000"/>
              </a:lnSpc>
              <a:spcBef>
                <a:spcPts val="200"/>
              </a:spcBef>
              <a:spcAft>
                <a:spcPts val="0"/>
              </a:spcAft>
              <a:buClr>
                <a:schemeClr val="lt1"/>
              </a:buClr>
              <a:buSzPts val="1200"/>
              <a:buNone/>
              <a:defRPr sz="1200">
                <a:solidFill>
                  <a:schemeClr val="lt1"/>
                </a:solidFill>
              </a:defRPr>
            </a:lvl6pPr>
            <a:lvl7pPr lvl="6" rtl="0">
              <a:lnSpc>
                <a:spcPct val="95000"/>
              </a:lnSpc>
              <a:spcBef>
                <a:spcPts val="200"/>
              </a:spcBef>
              <a:spcAft>
                <a:spcPts val="0"/>
              </a:spcAft>
              <a:buClr>
                <a:schemeClr val="lt1"/>
              </a:buClr>
              <a:buSzPts val="1200"/>
              <a:buNone/>
              <a:defRPr sz="1200">
                <a:solidFill>
                  <a:schemeClr val="lt1"/>
                </a:solidFill>
              </a:defRPr>
            </a:lvl7pPr>
            <a:lvl8pPr lvl="7" rtl="0">
              <a:lnSpc>
                <a:spcPct val="95000"/>
              </a:lnSpc>
              <a:spcBef>
                <a:spcPts val="200"/>
              </a:spcBef>
              <a:spcAft>
                <a:spcPts val="0"/>
              </a:spcAft>
              <a:buClr>
                <a:schemeClr val="lt1"/>
              </a:buClr>
              <a:buSzPts val="1200"/>
              <a:buNone/>
              <a:defRPr sz="1200">
                <a:solidFill>
                  <a:schemeClr val="lt1"/>
                </a:solidFill>
              </a:defRPr>
            </a:lvl8pPr>
            <a:lvl9pPr lvl="8" rtl="0">
              <a:lnSpc>
                <a:spcPct val="95000"/>
              </a:lnSpc>
              <a:spcBef>
                <a:spcPts val="200"/>
              </a:spcBef>
              <a:spcAft>
                <a:spcPts val="200"/>
              </a:spcAft>
              <a:buClr>
                <a:schemeClr val="lt1"/>
              </a:buClr>
              <a:buSzPts val="1200"/>
              <a:buNone/>
              <a:defRPr sz="1200">
                <a:solidFill>
                  <a:schemeClr val="lt1"/>
                </a:solidFill>
              </a:defRPr>
            </a:lvl9pPr>
          </a:lstStyle>
          <a:p>
            <a:endParaRPr/>
          </a:p>
        </p:txBody>
      </p:sp>
      <p:sp>
        <p:nvSpPr>
          <p:cNvPr id="131" name="Google Shape;131;p15"/>
          <p:cNvSpPr>
            <a:spLocks noGrp="1"/>
          </p:cNvSpPr>
          <p:nvPr>
            <p:ph type="pic" idx="3"/>
          </p:nvPr>
        </p:nvSpPr>
        <p:spPr>
          <a:xfrm>
            <a:off x="4857997" y="1966744"/>
            <a:ext cx="3962100" cy="2233200"/>
          </a:xfrm>
          <a:prstGeom prst="roundRect">
            <a:avLst>
              <a:gd name="adj" fmla="val 2698"/>
            </a:avLst>
          </a:prstGeom>
          <a:noFill/>
          <a:ln>
            <a:noFill/>
          </a:ln>
        </p:spPr>
      </p:sp>
      <p:pic>
        <p:nvPicPr>
          <p:cNvPr id="132" name="Google Shape;132;p15"/>
          <p:cNvPicPr preferRelativeResize="0"/>
          <p:nvPr/>
        </p:nvPicPr>
        <p:blipFill rotWithShape="1">
          <a:blip r:embed="rId4">
            <a:alphaModFix amt="39000"/>
          </a:blip>
          <a:srcRect/>
          <a:stretch/>
        </p:blipFill>
        <p:spPr>
          <a:xfrm rot="13">
            <a:off x="5724009" y="4749924"/>
            <a:ext cx="2489674" cy="265753"/>
          </a:xfrm>
          <a:prstGeom prst="rect">
            <a:avLst/>
          </a:prstGeom>
          <a:noFill/>
          <a:ln>
            <a:noFill/>
          </a:ln>
        </p:spPr>
      </p:pic>
      <p:pic>
        <p:nvPicPr>
          <p:cNvPr id="133" name="Google Shape;133;p15"/>
          <p:cNvPicPr preferRelativeResize="0"/>
          <p:nvPr/>
        </p:nvPicPr>
        <p:blipFill>
          <a:blip r:embed="rId5">
            <a:alphaModFix/>
          </a:blip>
          <a:stretch>
            <a:fillRect/>
          </a:stretch>
        </p:blipFill>
        <p:spPr>
          <a:xfrm>
            <a:off x="4391182" y="4606988"/>
            <a:ext cx="1748662" cy="542269"/>
          </a:xfrm>
          <a:prstGeom prst="rect">
            <a:avLst/>
          </a:prstGeom>
          <a:noFill/>
          <a:ln>
            <a:noFill/>
          </a:ln>
        </p:spPr>
      </p:pic>
      <p:pic>
        <p:nvPicPr>
          <p:cNvPr id="134" name="Google Shape;134;p15"/>
          <p:cNvPicPr preferRelativeResize="0"/>
          <p:nvPr/>
        </p:nvPicPr>
        <p:blipFill>
          <a:blip r:embed="rId6">
            <a:alphaModFix/>
          </a:blip>
          <a:stretch>
            <a:fillRect/>
          </a:stretch>
        </p:blipFill>
        <p:spPr>
          <a:xfrm>
            <a:off x="4806821" y="1915275"/>
            <a:ext cx="4072414" cy="3092118"/>
          </a:xfrm>
          <a:prstGeom prst="rect">
            <a:avLst/>
          </a:prstGeom>
          <a:noFill/>
          <a:ln>
            <a:noFill/>
          </a:ln>
        </p:spPr>
      </p:pic>
      <p:sp>
        <p:nvSpPr>
          <p:cNvPr id="135" name="Google Shape;135;p15"/>
          <p:cNvSpPr/>
          <p:nvPr/>
        </p:nvSpPr>
        <p:spPr>
          <a:xfrm>
            <a:off x="1353559" y="392494"/>
            <a:ext cx="15000" cy="394800"/>
          </a:xfrm>
          <a:prstGeom prst="roundRect">
            <a:avLst>
              <a:gd name="adj" fmla="val 50000"/>
            </a:avLst>
          </a:prstGeom>
          <a:solidFill>
            <a:srgbClr val="CFE9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latin typeface="Salesforce Sans"/>
              <a:ea typeface="Salesforce Sans"/>
              <a:cs typeface="Salesforce Sans"/>
              <a:sym typeface="Salesforce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5 - 70/30 Image Right - Basic">
  <p:cSld name="Basic_4_1_1_1_1_3_3">
    <p:spTree>
      <p:nvGrpSpPr>
        <p:cNvPr id="1" name="Shape 136"/>
        <p:cNvGrpSpPr/>
        <p:nvPr/>
      </p:nvGrpSpPr>
      <p:grpSpPr>
        <a:xfrm>
          <a:off x="0" y="0"/>
          <a:ext cx="0" cy="0"/>
          <a:chOff x="0" y="0"/>
          <a:chExt cx="0" cy="0"/>
        </a:xfrm>
      </p:grpSpPr>
      <p:sp>
        <p:nvSpPr>
          <p:cNvPr id="137" name="Google Shape;137;p16"/>
          <p:cNvSpPr txBox="1">
            <a:spLocks noGrp="1"/>
          </p:cNvSpPr>
          <p:nvPr>
            <p:ph type="title"/>
          </p:nvPr>
        </p:nvSpPr>
        <p:spPr>
          <a:xfrm>
            <a:off x="432169" y="-7296"/>
            <a:ext cx="7573200" cy="788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138" name="Google Shape;138;p16"/>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139" name="Google Shape;139;p16"/>
          <p:cNvPicPr preferRelativeResize="0"/>
          <p:nvPr/>
        </p:nvPicPr>
        <p:blipFill>
          <a:blip r:embed="rId2">
            <a:alphaModFix/>
          </a:blip>
          <a:stretch>
            <a:fillRect/>
          </a:stretch>
        </p:blipFill>
        <p:spPr>
          <a:xfrm>
            <a:off x="7227418" y="1399763"/>
            <a:ext cx="1921218" cy="3173682"/>
          </a:xfrm>
          <a:prstGeom prst="rect">
            <a:avLst/>
          </a:prstGeom>
          <a:noFill/>
          <a:ln>
            <a:noFill/>
          </a:ln>
        </p:spPr>
      </p:pic>
      <p:pic>
        <p:nvPicPr>
          <p:cNvPr id="140" name="Google Shape;140;p16" title="Salesforce logo"/>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141" name="Google Shape;141;p16"/>
          <p:cNvSpPr txBox="1">
            <a:spLocks noGrp="1"/>
          </p:cNvSpPr>
          <p:nvPr>
            <p:ph type="subTitle" idx="2"/>
          </p:nvPr>
        </p:nvSpPr>
        <p:spPr>
          <a:xfrm>
            <a:off x="432169" y="4834781"/>
            <a:ext cx="5443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142" name="Google Shape;142;p16"/>
          <p:cNvSpPr txBox="1">
            <a:spLocks noGrp="1"/>
          </p:cNvSpPr>
          <p:nvPr>
            <p:ph type="body" idx="3"/>
          </p:nvPr>
        </p:nvSpPr>
        <p:spPr>
          <a:xfrm>
            <a:off x="432169" y="1337306"/>
            <a:ext cx="56664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1 - 70/30 Image Right - Astro">
  <p:cSld name="Basic_4_1_1_1_1_3_3_2">
    <p:spTree>
      <p:nvGrpSpPr>
        <p:cNvPr id="1" name="Shape 143"/>
        <p:cNvGrpSpPr/>
        <p:nvPr/>
      </p:nvGrpSpPr>
      <p:grpSpPr>
        <a:xfrm>
          <a:off x="0" y="0"/>
          <a:ext cx="0" cy="0"/>
          <a:chOff x="0" y="0"/>
          <a:chExt cx="0" cy="0"/>
        </a:xfrm>
      </p:grpSpPr>
      <p:sp>
        <p:nvSpPr>
          <p:cNvPr id="144" name="Google Shape;144;p17"/>
          <p:cNvSpPr txBox="1">
            <a:spLocks noGrp="1"/>
          </p:cNvSpPr>
          <p:nvPr>
            <p:ph type="title"/>
          </p:nvPr>
        </p:nvSpPr>
        <p:spPr>
          <a:xfrm>
            <a:off x="432169" y="-7296"/>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145" name="Google Shape;145;p17"/>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146" name="Google Shape;146;p17"/>
          <p:cNvPicPr preferRelativeResize="0"/>
          <p:nvPr/>
        </p:nvPicPr>
        <p:blipFill>
          <a:blip r:embed="rId2">
            <a:alphaModFix/>
          </a:blip>
          <a:stretch>
            <a:fillRect/>
          </a:stretch>
        </p:blipFill>
        <p:spPr>
          <a:xfrm>
            <a:off x="7180799" y="1398731"/>
            <a:ext cx="1966271" cy="3436051"/>
          </a:xfrm>
          <a:prstGeom prst="rect">
            <a:avLst/>
          </a:prstGeom>
          <a:noFill/>
          <a:ln>
            <a:noFill/>
          </a:ln>
        </p:spPr>
      </p:pic>
      <p:pic>
        <p:nvPicPr>
          <p:cNvPr id="147" name="Google Shape;147;p17" title="Salesforce logo"/>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148" name="Google Shape;148;p17"/>
          <p:cNvSpPr txBox="1">
            <a:spLocks noGrp="1"/>
          </p:cNvSpPr>
          <p:nvPr>
            <p:ph type="subTitle" idx="2"/>
          </p:nvPr>
        </p:nvSpPr>
        <p:spPr>
          <a:xfrm>
            <a:off x="432169" y="4834781"/>
            <a:ext cx="5443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149" name="Google Shape;149;p17"/>
          <p:cNvSpPr txBox="1">
            <a:spLocks noGrp="1"/>
          </p:cNvSpPr>
          <p:nvPr>
            <p:ph type="body" idx="3"/>
          </p:nvPr>
        </p:nvSpPr>
        <p:spPr>
          <a:xfrm>
            <a:off x="432169" y="1337306"/>
            <a:ext cx="56664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4 - 70/30 Two Column - Cloudy">
  <p:cSld name="Basic_4_1_1_1_1_3_3_1">
    <p:spTree>
      <p:nvGrpSpPr>
        <p:cNvPr id="1" name="Shape 150"/>
        <p:cNvGrpSpPr/>
        <p:nvPr/>
      </p:nvGrpSpPr>
      <p:grpSpPr>
        <a:xfrm>
          <a:off x="0" y="0"/>
          <a:ext cx="0" cy="0"/>
          <a:chOff x="0" y="0"/>
          <a:chExt cx="0" cy="0"/>
        </a:xfrm>
      </p:grpSpPr>
      <p:sp>
        <p:nvSpPr>
          <p:cNvPr id="151" name="Google Shape;151;p18"/>
          <p:cNvSpPr txBox="1">
            <a:spLocks noGrp="1"/>
          </p:cNvSpPr>
          <p:nvPr>
            <p:ph type="title"/>
          </p:nvPr>
        </p:nvSpPr>
        <p:spPr>
          <a:xfrm>
            <a:off x="432169" y="-7296"/>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152" name="Google Shape;152;p18"/>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153" name="Google Shape;153;p18"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154" name="Google Shape;154;p18"/>
          <p:cNvSpPr txBox="1">
            <a:spLocks noGrp="1"/>
          </p:cNvSpPr>
          <p:nvPr>
            <p:ph type="subTitle" idx="2"/>
          </p:nvPr>
        </p:nvSpPr>
        <p:spPr>
          <a:xfrm>
            <a:off x="432169" y="4834781"/>
            <a:ext cx="5443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155" name="Google Shape;155;p18"/>
          <p:cNvSpPr txBox="1">
            <a:spLocks noGrp="1"/>
          </p:cNvSpPr>
          <p:nvPr>
            <p:ph type="body" idx="3"/>
          </p:nvPr>
        </p:nvSpPr>
        <p:spPr>
          <a:xfrm>
            <a:off x="432169" y="1337306"/>
            <a:ext cx="56664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pic>
        <p:nvPicPr>
          <p:cNvPr id="156" name="Google Shape;156;p18"/>
          <p:cNvPicPr preferRelativeResize="0"/>
          <p:nvPr/>
        </p:nvPicPr>
        <p:blipFill rotWithShape="1">
          <a:blip r:embed="rId3">
            <a:alphaModFix/>
          </a:blip>
          <a:srcRect r="457"/>
          <a:stretch/>
        </p:blipFill>
        <p:spPr>
          <a:xfrm>
            <a:off x="6804450" y="1398984"/>
            <a:ext cx="2338577" cy="353537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2 - 70/30 Image Right - Appy">
  <p:cSld name="Basic_4_1_1_1_1_3_3_1_1">
    <p:spTree>
      <p:nvGrpSpPr>
        <p:cNvPr id="1" name="Shape 157"/>
        <p:cNvGrpSpPr/>
        <p:nvPr/>
      </p:nvGrpSpPr>
      <p:grpSpPr>
        <a:xfrm>
          <a:off x="0" y="0"/>
          <a:ext cx="0" cy="0"/>
          <a:chOff x="0" y="0"/>
          <a:chExt cx="0" cy="0"/>
        </a:xfrm>
      </p:grpSpPr>
      <p:sp>
        <p:nvSpPr>
          <p:cNvPr id="158" name="Google Shape;158;p19"/>
          <p:cNvSpPr txBox="1">
            <a:spLocks noGrp="1"/>
          </p:cNvSpPr>
          <p:nvPr>
            <p:ph type="title"/>
          </p:nvPr>
        </p:nvSpPr>
        <p:spPr>
          <a:xfrm>
            <a:off x="432169" y="-7296"/>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159" name="Google Shape;159;p19"/>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160" name="Google Shape;160;p19"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161" name="Google Shape;161;p19"/>
          <p:cNvSpPr txBox="1">
            <a:spLocks noGrp="1"/>
          </p:cNvSpPr>
          <p:nvPr>
            <p:ph type="subTitle" idx="2"/>
          </p:nvPr>
        </p:nvSpPr>
        <p:spPr>
          <a:xfrm>
            <a:off x="432169" y="4834781"/>
            <a:ext cx="5443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162" name="Google Shape;162;p19"/>
          <p:cNvSpPr txBox="1">
            <a:spLocks noGrp="1"/>
          </p:cNvSpPr>
          <p:nvPr>
            <p:ph type="body" idx="3"/>
          </p:nvPr>
        </p:nvSpPr>
        <p:spPr>
          <a:xfrm>
            <a:off x="432169" y="1337306"/>
            <a:ext cx="56664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pic>
        <p:nvPicPr>
          <p:cNvPr id="163" name="Google Shape;163;p19"/>
          <p:cNvPicPr preferRelativeResize="0"/>
          <p:nvPr/>
        </p:nvPicPr>
        <p:blipFill>
          <a:blip r:embed="rId3">
            <a:alphaModFix/>
          </a:blip>
          <a:stretch>
            <a:fillRect/>
          </a:stretch>
        </p:blipFill>
        <p:spPr>
          <a:xfrm>
            <a:off x="7023967" y="1398994"/>
            <a:ext cx="2125979" cy="33448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3 - 70/30 Image Right - Codey">
  <p:cSld name="Basic_4_1_1_1_1_3_3_1_1_1">
    <p:spTree>
      <p:nvGrpSpPr>
        <p:cNvPr id="1" name="Shape 164"/>
        <p:cNvGrpSpPr/>
        <p:nvPr/>
      </p:nvGrpSpPr>
      <p:grpSpPr>
        <a:xfrm>
          <a:off x="0" y="0"/>
          <a:ext cx="0" cy="0"/>
          <a:chOff x="0" y="0"/>
          <a:chExt cx="0" cy="0"/>
        </a:xfrm>
      </p:grpSpPr>
      <p:sp>
        <p:nvSpPr>
          <p:cNvPr id="165" name="Google Shape;165;p20"/>
          <p:cNvSpPr txBox="1">
            <a:spLocks noGrp="1"/>
          </p:cNvSpPr>
          <p:nvPr>
            <p:ph type="title"/>
          </p:nvPr>
        </p:nvSpPr>
        <p:spPr>
          <a:xfrm>
            <a:off x="432169" y="-7296"/>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166" name="Google Shape;166;p20"/>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167" name="Google Shape;167;p20"/>
          <p:cNvPicPr preferRelativeResize="0"/>
          <p:nvPr/>
        </p:nvPicPr>
        <p:blipFill rotWithShape="1">
          <a:blip r:embed="rId2">
            <a:alphaModFix/>
          </a:blip>
          <a:srcRect r="3929"/>
          <a:stretch/>
        </p:blipFill>
        <p:spPr>
          <a:xfrm>
            <a:off x="6960528" y="1088709"/>
            <a:ext cx="2195132" cy="3702434"/>
          </a:xfrm>
          <a:prstGeom prst="rect">
            <a:avLst/>
          </a:prstGeom>
          <a:noFill/>
          <a:ln>
            <a:noFill/>
          </a:ln>
        </p:spPr>
      </p:pic>
      <p:pic>
        <p:nvPicPr>
          <p:cNvPr id="168" name="Google Shape;168;p20" title="alt=&quot;&quot;"/>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169" name="Google Shape;169;p20"/>
          <p:cNvSpPr txBox="1">
            <a:spLocks noGrp="1"/>
          </p:cNvSpPr>
          <p:nvPr>
            <p:ph type="subTitle" idx="2"/>
          </p:nvPr>
        </p:nvSpPr>
        <p:spPr>
          <a:xfrm>
            <a:off x="432169" y="4834781"/>
            <a:ext cx="5443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170" name="Google Shape;170;p20"/>
          <p:cNvSpPr txBox="1">
            <a:spLocks noGrp="1"/>
          </p:cNvSpPr>
          <p:nvPr>
            <p:ph type="body" idx="3"/>
          </p:nvPr>
        </p:nvSpPr>
        <p:spPr>
          <a:xfrm>
            <a:off x="432169" y="1337306"/>
            <a:ext cx="56664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1 - Blank - Basic Content ">
  <p:cSld name="Basic_4_1">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432169" y="-8350"/>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12" name="Google Shape;12;p3"/>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13" name="Google Shape;13;p3"/>
          <p:cNvSpPr txBox="1">
            <a:spLocks noGrp="1"/>
          </p:cNvSpPr>
          <p:nvPr>
            <p:ph type="body" idx="2"/>
          </p:nvPr>
        </p:nvSpPr>
        <p:spPr>
          <a:xfrm>
            <a:off x="432167" y="1337310"/>
            <a:ext cx="82782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pic>
        <p:nvPicPr>
          <p:cNvPr id="14" name="Google Shape;14;p3"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15" name="Google Shape;15;p3"/>
          <p:cNvSpPr txBox="1">
            <a:spLocks noGrp="1"/>
          </p:cNvSpPr>
          <p:nvPr>
            <p:ph type="subTitle" idx="3"/>
          </p:nvPr>
        </p:nvSpPr>
        <p:spPr>
          <a:xfrm>
            <a:off x="432169" y="4834775"/>
            <a:ext cx="63153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E1 - 70/30 Image Right - Large Vignette">
  <p:cSld name="Basic_4_1_1_1_1_3_2_1">
    <p:spTree>
      <p:nvGrpSpPr>
        <p:cNvPr id="1" name="Shape 171"/>
        <p:cNvGrpSpPr/>
        <p:nvPr/>
      </p:nvGrpSpPr>
      <p:grpSpPr>
        <a:xfrm>
          <a:off x="0" y="0"/>
          <a:ext cx="0" cy="0"/>
          <a:chOff x="0" y="0"/>
          <a:chExt cx="0" cy="0"/>
        </a:xfrm>
      </p:grpSpPr>
      <p:sp>
        <p:nvSpPr>
          <p:cNvPr id="172" name="Google Shape;172;p21"/>
          <p:cNvSpPr txBox="1">
            <a:spLocks noGrp="1"/>
          </p:cNvSpPr>
          <p:nvPr>
            <p:ph type="title"/>
          </p:nvPr>
        </p:nvSpPr>
        <p:spPr>
          <a:xfrm>
            <a:off x="432169" y="-7296"/>
            <a:ext cx="54465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173" name="Google Shape;173;p21"/>
          <p:cNvSpPr txBox="1">
            <a:spLocks noGrp="1"/>
          </p:cNvSpPr>
          <p:nvPr>
            <p:ph type="subTitle" idx="1"/>
          </p:nvPr>
        </p:nvSpPr>
        <p:spPr>
          <a:xfrm>
            <a:off x="432169" y="811519"/>
            <a:ext cx="47403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174" name="Google Shape;174;p21"/>
          <p:cNvPicPr preferRelativeResize="0"/>
          <p:nvPr/>
        </p:nvPicPr>
        <p:blipFill>
          <a:blip r:embed="rId2">
            <a:alphaModFix/>
          </a:blip>
          <a:stretch>
            <a:fillRect/>
          </a:stretch>
        </p:blipFill>
        <p:spPr>
          <a:xfrm>
            <a:off x="5380664" y="0"/>
            <a:ext cx="3762355" cy="5143500"/>
          </a:xfrm>
          <a:prstGeom prst="rect">
            <a:avLst/>
          </a:prstGeom>
          <a:noFill/>
          <a:ln>
            <a:noFill/>
          </a:ln>
        </p:spPr>
      </p:pic>
      <p:pic>
        <p:nvPicPr>
          <p:cNvPr id="175" name="Google Shape;175;p21" title="Salesforce logo"/>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176" name="Google Shape;176;p21"/>
          <p:cNvSpPr txBox="1">
            <a:spLocks noGrp="1"/>
          </p:cNvSpPr>
          <p:nvPr>
            <p:ph type="subTitle" idx="2"/>
          </p:nvPr>
        </p:nvSpPr>
        <p:spPr>
          <a:xfrm>
            <a:off x="432169" y="4834781"/>
            <a:ext cx="42531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177" name="Google Shape;177;p21"/>
          <p:cNvSpPr txBox="1">
            <a:spLocks noGrp="1"/>
          </p:cNvSpPr>
          <p:nvPr>
            <p:ph type="body" idx="3"/>
          </p:nvPr>
        </p:nvSpPr>
        <p:spPr>
          <a:xfrm>
            <a:off x="432169" y="1337306"/>
            <a:ext cx="47403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E2 - 70/30 Image Right - Large Vignette">
  <p:cSld name="Basic_4_1_1_1_1_3_2_1_1">
    <p:spTree>
      <p:nvGrpSpPr>
        <p:cNvPr id="1" name="Shape 178"/>
        <p:cNvGrpSpPr/>
        <p:nvPr/>
      </p:nvGrpSpPr>
      <p:grpSpPr>
        <a:xfrm>
          <a:off x="0" y="0"/>
          <a:ext cx="0" cy="0"/>
          <a:chOff x="0" y="0"/>
          <a:chExt cx="0" cy="0"/>
        </a:xfrm>
      </p:grpSpPr>
      <p:sp>
        <p:nvSpPr>
          <p:cNvPr id="179" name="Google Shape;179;p22"/>
          <p:cNvSpPr txBox="1">
            <a:spLocks noGrp="1"/>
          </p:cNvSpPr>
          <p:nvPr>
            <p:ph type="title"/>
          </p:nvPr>
        </p:nvSpPr>
        <p:spPr>
          <a:xfrm>
            <a:off x="432169" y="-7296"/>
            <a:ext cx="54465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180" name="Google Shape;180;p22"/>
          <p:cNvSpPr txBox="1">
            <a:spLocks noGrp="1"/>
          </p:cNvSpPr>
          <p:nvPr>
            <p:ph type="subTitle" idx="1"/>
          </p:nvPr>
        </p:nvSpPr>
        <p:spPr>
          <a:xfrm>
            <a:off x="432169" y="811519"/>
            <a:ext cx="47403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181" name="Google Shape;181;p22"/>
          <p:cNvPicPr preferRelativeResize="0"/>
          <p:nvPr/>
        </p:nvPicPr>
        <p:blipFill>
          <a:blip r:embed="rId2">
            <a:alphaModFix/>
          </a:blip>
          <a:stretch>
            <a:fillRect/>
          </a:stretch>
        </p:blipFill>
        <p:spPr>
          <a:xfrm>
            <a:off x="5380661" y="0"/>
            <a:ext cx="3762355" cy="5143500"/>
          </a:xfrm>
          <a:prstGeom prst="rect">
            <a:avLst/>
          </a:prstGeom>
          <a:noFill/>
          <a:ln>
            <a:noFill/>
          </a:ln>
        </p:spPr>
      </p:pic>
      <p:pic>
        <p:nvPicPr>
          <p:cNvPr id="182" name="Google Shape;182;p22" title="Salesforce logo"/>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183" name="Google Shape;183;p22"/>
          <p:cNvSpPr txBox="1">
            <a:spLocks noGrp="1"/>
          </p:cNvSpPr>
          <p:nvPr>
            <p:ph type="subTitle" idx="2"/>
          </p:nvPr>
        </p:nvSpPr>
        <p:spPr>
          <a:xfrm>
            <a:off x="432169" y="4834781"/>
            <a:ext cx="42531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184" name="Google Shape;184;p22"/>
          <p:cNvSpPr txBox="1">
            <a:spLocks noGrp="1"/>
          </p:cNvSpPr>
          <p:nvPr>
            <p:ph type="body" idx="3"/>
          </p:nvPr>
        </p:nvSpPr>
        <p:spPr>
          <a:xfrm>
            <a:off x="432169" y="1337306"/>
            <a:ext cx="47403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E3 - 70/30 Image Right - Large Vignette">
  <p:cSld name="Basic_4_1_1_1_1_3_2_1_1_1">
    <p:spTree>
      <p:nvGrpSpPr>
        <p:cNvPr id="1" name="Shape 185"/>
        <p:cNvGrpSpPr/>
        <p:nvPr/>
      </p:nvGrpSpPr>
      <p:grpSpPr>
        <a:xfrm>
          <a:off x="0" y="0"/>
          <a:ext cx="0" cy="0"/>
          <a:chOff x="0" y="0"/>
          <a:chExt cx="0" cy="0"/>
        </a:xfrm>
      </p:grpSpPr>
      <p:sp>
        <p:nvSpPr>
          <p:cNvPr id="186" name="Google Shape;186;p23"/>
          <p:cNvSpPr txBox="1">
            <a:spLocks noGrp="1"/>
          </p:cNvSpPr>
          <p:nvPr>
            <p:ph type="title"/>
          </p:nvPr>
        </p:nvSpPr>
        <p:spPr>
          <a:xfrm>
            <a:off x="432169" y="-7296"/>
            <a:ext cx="54465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187" name="Google Shape;187;p23"/>
          <p:cNvSpPr txBox="1">
            <a:spLocks noGrp="1"/>
          </p:cNvSpPr>
          <p:nvPr>
            <p:ph type="subTitle" idx="1"/>
          </p:nvPr>
        </p:nvSpPr>
        <p:spPr>
          <a:xfrm>
            <a:off x="432169" y="811519"/>
            <a:ext cx="47403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188" name="Google Shape;188;p23"/>
          <p:cNvPicPr preferRelativeResize="0"/>
          <p:nvPr/>
        </p:nvPicPr>
        <p:blipFill>
          <a:blip r:embed="rId2">
            <a:alphaModFix/>
          </a:blip>
          <a:stretch>
            <a:fillRect/>
          </a:stretch>
        </p:blipFill>
        <p:spPr>
          <a:xfrm>
            <a:off x="5383827" y="1865"/>
            <a:ext cx="3762102" cy="5143500"/>
          </a:xfrm>
          <a:prstGeom prst="rect">
            <a:avLst/>
          </a:prstGeom>
          <a:noFill/>
          <a:ln>
            <a:noFill/>
          </a:ln>
        </p:spPr>
      </p:pic>
      <p:pic>
        <p:nvPicPr>
          <p:cNvPr id="189" name="Google Shape;189;p23" title="Salesforce logo"/>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190" name="Google Shape;190;p23"/>
          <p:cNvSpPr txBox="1">
            <a:spLocks noGrp="1"/>
          </p:cNvSpPr>
          <p:nvPr>
            <p:ph type="subTitle" idx="2"/>
          </p:nvPr>
        </p:nvSpPr>
        <p:spPr>
          <a:xfrm>
            <a:off x="432169" y="4834781"/>
            <a:ext cx="42531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191" name="Google Shape;191;p23"/>
          <p:cNvSpPr txBox="1">
            <a:spLocks noGrp="1"/>
          </p:cNvSpPr>
          <p:nvPr>
            <p:ph type="body" idx="3"/>
          </p:nvPr>
        </p:nvSpPr>
        <p:spPr>
          <a:xfrm>
            <a:off x="432169" y="1337306"/>
            <a:ext cx="47403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4 - 70/30 Image Right - Large Vignette">
  <p:cSld name="Basic_4_1_1_1_1_3_2_1_1_1_1">
    <p:spTree>
      <p:nvGrpSpPr>
        <p:cNvPr id="1" name="Shape 192"/>
        <p:cNvGrpSpPr/>
        <p:nvPr/>
      </p:nvGrpSpPr>
      <p:grpSpPr>
        <a:xfrm>
          <a:off x="0" y="0"/>
          <a:ext cx="0" cy="0"/>
          <a:chOff x="0" y="0"/>
          <a:chExt cx="0" cy="0"/>
        </a:xfrm>
      </p:grpSpPr>
      <p:sp>
        <p:nvSpPr>
          <p:cNvPr id="193" name="Google Shape;193;p24"/>
          <p:cNvSpPr txBox="1">
            <a:spLocks noGrp="1"/>
          </p:cNvSpPr>
          <p:nvPr>
            <p:ph type="title"/>
          </p:nvPr>
        </p:nvSpPr>
        <p:spPr>
          <a:xfrm>
            <a:off x="432169" y="-7296"/>
            <a:ext cx="54465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194" name="Google Shape;194;p24"/>
          <p:cNvSpPr txBox="1">
            <a:spLocks noGrp="1"/>
          </p:cNvSpPr>
          <p:nvPr>
            <p:ph type="subTitle" idx="1"/>
          </p:nvPr>
        </p:nvSpPr>
        <p:spPr>
          <a:xfrm>
            <a:off x="432169" y="811519"/>
            <a:ext cx="47403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195" name="Google Shape;195;p24"/>
          <p:cNvPicPr preferRelativeResize="0"/>
          <p:nvPr/>
        </p:nvPicPr>
        <p:blipFill>
          <a:blip r:embed="rId2">
            <a:alphaModFix/>
          </a:blip>
          <a:stretch>
            <a:fillRect/>
          </a:stretch>
        </p:blipFill>
        <p:spPr>
          <a:xfrm>
            <a:off x="5383833" y="1866"/>
            <a:ext cx="3762367" cy="5143500"/>
          </a:xfrm>
          <a:prstGeom prst="rect">
            <a:avLst/>
          </a:prstGeom>
          <a:noFill/>
          <a:ln>
            <a:noFill/>
          </a:ln>
        </p:spPr>
      </p:pic>
      <p:pic>
        <p:nvPicPr>
          <p:cNvPr id="196" name="Google Shape;196;p24" title="Salesforce logo"/>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197" name="Google Shape;197;p24"/>
          <p:cNvSpPr txBox="1">
            <a:spLocks noGrp="1"/>
          </p:cNvSpPr>
          <p:nvPr>
            <p:ph type="subTitle" idx="2"/>
          </p:nvPr>
        </p:nvSpPr>
        <p:spPr>
          <a:xfrm>
            <a:off x="432169" y="4834781"/>
            <a:ext cx="42531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198" name="Google Shape;198;p24"/>
          <p:cNvSpPr txBox="1">
            <a:spLocks noGrp="1"/>
          </p:cNvSpPr>
          <p:nvPr>
            <p:ph type="body" idx="3"/>
          </p:nvPr>
        </p:nvSpPr>
        <p:spPr>
          <a:xfrm>
            <a:off x="432169" y="1337306"/>
            <a:ext cx="47403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1 - Corner - A">
  <p:cSld name="Basic_4_1_1_1_1_3_1">
    <p:spTree>
      <p:nvGrpSpPr>
        <p:cNvPr id="1" name="Shape 199"/>
        <p:cNvGrpSpPr/>
        <p:nvPr/>
      </p:nvGrpSpPr>
      <p:grpSpPr>
        <a:xfrm>
          <a:off x="0" y="0"/>
          <a:ext cx="0" cy="0"/>
          <a:chOff x="0" y="0"/>
          <a:chExt cx="0" cy="0"/>
        </a:xfrm>
      </p:grpSpPr>
      <p:sp>
        <p:nvSpPr>
          <p:cNvPr id="200" name="Google Shape;200;p25"/>
          <p:cNvSpPr txBox="1">
            <a:spLocks noGrp="1"/>
          </p:cNvSpPr>
          <p:nvPr>
            <p:ph type="title"/>
          </p:nvPr>
        </p:nvSpPr>
        <p:spPr>
          <a:xfrm>
            <a:off x="432169" y="-7296"/>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201" name="Google Shape;201;p25"/>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grpSp>
        <p:nvGrpSpPr>
          <p:cNvPr id="202" name="Google Shape;202;p25"/>
          <p:cNvGrpSpPr/>
          <p:nvPr/>
        </p:nvGrpSpPr>
        <p:grpSpPr>
          <a:xfrm>
            <a:off x="4035907" y="849778"/>
            <a:ext cx="5108252" cy="3536259"/>
            <a:chOff x="5379775" y="1133037"/>
            <a:chExt cx="6809186" cy="4715013"/>
          </a:xfrm>
        </p:grpSpPr>
        <p:sp>
          <p:nvSpPr>
            <p:cNvPr id="203" name="Google Shape;203;p25"/>
            <p:cNvSpPr/>
            <p:nvPr/>
          </p:nvSpPr>
          <p:spPr>
            <a:xfrm>
              <a:off x="5379775" y="3880950"/>
              <a:ext cx="1967100" cy="1967100"/>
            </a:xfrm>
            <a:prstGeom prst="ellipse">
              <a:avLst/>
            </a:pr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solidFill>
                  <a:srgbClr val="F3F3F3"/>
                </a:solidFill>
              </a:endParaRPr>
            </a:p>
          </p:txBody>
        </p:sp>
        <p:sp>
          <p:nvSpPr>
            <p:cNvPr id="204" name="Google Shape;204;p25"/>
            <p:cNvSpPr/>
            <p:nvPr/>
          </p:nvSpPr>
          <p:spPr>
            <a:xfrm rot="5400000" flipH="1">
              <a:off x="10186053" y="1633569"/>
              <a:ext cx="2503440" cy="1502377"/>
            </a:xfrm>
            <a:custGeom>
              <a:avLst/>
              <a:gdLst/>
              <a:ahLst/>
              <a:cxnLst/>
              <a:rect l="l" t="t" r="r" b="b"/>
              <a:pathLst>
                <a:path w="31894" h="19141" extrusionOk="0">
                  <a:moveTo>
                    <a:pt x="309" y="1"/>
                  </a:moveTo>
                  <a:cubicBezTo>
                    <a:pt x="104" y="1028"/>
                    <a:pt x="1" y="2095"/>
                    <a:pt x="1" y="3184"/>
                  </a:cubicBezTo>
                  <a:cubicBezTo>
                    <a:pt x="1" y="11994"/>
                    <a:pt x="7127" y="19140"/>
                    <a:pt x="15957" y="19140"/>
                  </a:cubicBezTo>
                  <a:cubicBezTo>
                    <a:pt x="24767" y="19140"/>
                    <a:pt x="31893" y="11994"/>
                    <a:pt x="31893" y="3184"/>
                  </a:cubicBezTo>
                  <a:cubicBezTo>
                    <a:pt x="31893" y="2095"/>
                    <a:pt x="31791" y="1028"/>
                    <a:pt x="31585" y="1"/>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solidFill>
                  <a:srgbClr val="F3F3F3"/>
                </a:solidFill>
              </a:endParaRPr>
            </a:p>
          </p:txBody>
        </p:sp>
      </p:grpSp>
      <p:pic>
        <p:nvPicPr>
          <p:cNvPr id="205" name="Google Shape;205;p25"/>
          <p:cNvPicPr preferRelativeResize="0"/>
          <p:nvPr/>
        </p:nvPicPr>
        <p:blipFill>
          <a:blip r:embed="rId2">
            <a:alphaModFix/>
          </a:blip>
          <a:stretch>
            <a:fillRect/>
          </a:stretch>
        </p:blipFill>
        <p:spPr>
          <a:xfrm>
            <a:off x="4007028" y="1813786"/>
            <a:ext cx="5136645" cy="2755740"/>
          </a:xfrm>
          <a:prstGeom prst="rect">
            <a:avLst/>
          </a:prstGeom>
          <a:noFill/>
          <a:ln>
            <a:noFill/>
          </a:ln>
        </p:spPr>
      </p:pic>
      <p:pic>
        <p:nvPicPr>
          <p:cNvPr id="206" name="Google Shape;206;p25" title="Salesforce logo"/>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207" name="Google Shape;207;p25"/>
          <p:cNvSpPr txBox="1">
            <a:spLocks noGrp="1"/>
          </p:cNvSpPr>
          <p:nvPr>
            <p:ph type="body" idx="2"/>
          </p:nvPr>
        </p:nvSpPr>
        <p:spPr>
          <a:xfrm>
            <a:off x="432169" y="1337306"/>
            <a:ext cx="33201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208" name="Google Shape;208;p25"/>
          <p:cNvSpPr txBox="1">
            <a:spLocks noGrp="1"/>
          </p:cNvSpPr>
          <p:nvPr>
            <p:ph type="subTitle" idx="3"/>
          </p:nvPr>
        </p:nvSpPr>
        <p:spPr>
          <a:xfrm>
            <a:off x="3971816" y="4834781"/>
            <a:ext cx="4738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1 - Corner - B">
  <p:cSld name="Basic_4_1_1_1_1_3_1_1">
    <p:spTree>
      <p:nvGrpSpPr>
        <p:cNvPr id="1" name="Shape 209"/>
        <p:cNvGrpSpPr/>
        <p:nvPr/>
      </p:nvGrpSpPr>
      <p:grpSpPr>
        <a:xfrm>
          <a:off x="0" y="0"/>
          <a:ext cx="0" cy="0"/>
          <a:chOff x="0" y="0"/>
          <a:chExt cx="0" cy="0"/>
        </a:xfrm>
      </p:grpSpPr>
      <p:sp>
        <p:nvSpPr>
          <p:cNvPr id="210" name="Google Shape;210;p26"/>
          <p:cNvSpPr txBox="1">
            <a:spLocks noGrp="1"/>
          </p:cNvSpPr>
          <p:nvPr>
            <p:ph type="title"/>
          </p:nvPr>
        </p:nvSpPr>
        <p:spPr>
          <a:xfrm>
            <a:off x="432169" y="-7296"/>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211" name="Google Shape;211;p26"/>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212" name="Google Shape;212;p26"/>
          <p:cNvSpPr/>
          <p:nvPr/>
        </p:nvSpPr>
        <p:spPr>
          <a:xfrm>
            <a:off x="5427588" y="1477500"/>
            <a:ext cx="3306300" cy="3305400"/>
          </a:xfrm>
          <a:prstGeom prst="chord">
            <a:avLst>
              <a:gd name="adj1" fmla="val 7987036"/>
              <a:gd name="adj2" fmla="val 2842284"/>
            </a:avLst>
          </a:pr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pic>
        <p:nvPicPr>
          <p:cNvPr id="213" name="Google Shape;213;p26"/>
          <p:cNvPicPr preferRelativeResize="0"/>
          <p:nvPr/>
        </p:nvPicPr>
        <p:blipFill>
          <a:blip r:embed="rId2">
            <a:alphaModFix/>
          </a:blip>
          <a:stretch>
            <a:fillRect/>
          </a:stretch>
        </p:blipFill>
        <p:spPr>
          <a:xfrm>
            <a:off x="5458971" y="2239715"/>
            <a:ext cx="3629288" cy="2332200"/>
          </a:xfrm>
          <a:prstGeom prst="rect">
            <a:avLst/>
          </a:prstGeom>
          <a:noFill/>
          <a:ln>
            <a:noFill/>
          </a:ln>
        </p:spPr>
      </p:pic>
      <p:pic>
        <p:nvPicPr>
          <p:cNvPr id="214" name="Google Shape;214;p26"/>
          <p:cNvPicPr preferRelativeResize="0"/>
          <p:nvPr/>
        </p:nvPicPr>
        <p:blipFill>
          <a:blip r:embed="rId3">
            <a:alphaModFix/>
          </a:blip>
          <a:stretch>
            <a:fillRect/>
          </a:stretch>
        </p:blipFill>
        <p:spPr>
          <a:xfrm rot="2965517">
            <a:off x="8385734" y="1646285"/>
            <a:ext cx="285402" cy="243130"/>
          </a:xfrm>
          <a:prstGeom prst="rect">
            <a:avLst/>
          </a:prstGeom>
          <a:noFill/>
          <a:ln>
            <a:noFill/>
          </a:ln>
        </p:spPr>
      </p:pic>
      <p:pic>
        <p:nvPicPr>
          <p:cNvPr id="215" name="Google Shape;215;p26" title="Salesforce logo"/>
          <p:cNvPicPr preferRelativeResize="0"/>
          <p:nvPr/>
        </p:nvPicPr>
        <p:blipFill rotWithShape="1">
          <a:blip r:embed="rId4">
            <a:alphaModFix/>
          </a:blip>
          <a:srcRect/>
          <a:stretch/>
        </p:blipFill>
        <p:spPr>
          <a:xfrm>
            <a:off x="8275084" y="424095"/>
            <a:ext cx="476800" cy="333821"/>
          </a:xfrm>
          <a:prstGeom prst="rect">
            <a:avLst/>
          </a:prstGeom>
          <a:noFill/>
          <a:ln>
            <a:noFill/>
          </a:ln>
        </p:spPr>
      </p:pic>
      <p:sp>
        <p:nvSpPr>
          <p:cNvPr id="216" name="Google Shape;216;p26"/>
          <p:cNvSpPr txBox="1">
            <a:spLocks noGrp="1"/>
          </p:cNvSpPr>
          <p:nvPr>
            <p:ph type="body" idx="2"/>
          </p:nvPr>
        </p:nvSpPr>
        <p:spPr>
          <a:xfrm>
            <a:off x="432169" y="1337306"/>
            <a:ext cx="33201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217" name="Google Shape;217;p26"/>
          <p:cNvSpPr txBox="1">
            <a:spLocks noGrp="1"/>
          </p:cNvSpPr>
          <p:nvPr>
            <p:ph type="subTitle" idx="3"/>
          </p:nvPr>
        </p:nvSpPr>
        <p:spPr>
          <a:xfrm>
            <a:off x="3971816" y="4834781"/>
            <a:ext cx="4738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2 - Segue Slide - B">
  <p:cSld name="Basic_4_1_1_1_1_1_1_1_2">
    <p:bg>
      <p:bgPr>
        <a:solidFill>
          <a:schemeClr val="accent1"/>
        </a:solidFill>
        <a:effectLst/>
      </p:bgPr>
    </p:bg>
    <p:spTree>
      <p:nvGrpSpPr>
        <p:cNvPr id="1" name="Shape 218"/>
        <p:cNvGrpSpPr/>
        <p:nvPr/>
      </p:nvGrpSpPr>
      <p:grpSpPr>
        <a:xfrm>
          <a:off x="0" y="0"/>
          <a:ext cx="0" cy="0"/>
          <a:chOff x="0" y="0"/>
          <a:chExt cx="0" cy="0"/>
        </a:xfrm>
      </p:grpSpPr>
      <p:pic>
        <p:nvPicPr>
          <p:cNvPr id="219" name="Google Shape;219;p27"/>
          <p:cNvPicPr preferRelativeResize="0"/>
          <p:nvPr/>
        </p:nvPicPr>
        <p:blipFill>
          <a:blip r:embed="rId2">
            <a:alphaModFix/>
          </a:blip>
          <a:stretch>
            <a:fillRect/>
          </a:stretch>
        </p:blipFill>
        <p:spPr>
          <a:xfrm>
            <a:off x="0" y="4488544"/>
            <a:ext cx="2031339" cy="654956"/>
          </a:xfrm>
          <a:prstGeom prst="rect">
            <a:avLst/>
          </a:prstGeom>
          <a:noFill/>
          <a:ln>
            <a:noFill/>
          </a:ln>
        </p:spPr>
      </p:pic>
      <p:sp>
        <p:nvSpPr>
          <p:cNvPr id="220" name="Google Shape;220;p27"/>
          <p:cNvSpPr txBox="1">
            <a:spLocks noGrp="1"/>
          </p:cNvSpPr>
          <p:nvPr>
            <p:ph type="title"/>
          </p:nvPr>
        </p:nvSpPr>
        <p:spPr>
          <a:xfrm>
            <a:off x="432169" y="1000071"/>
            <a:ext cx="4733100" cy="20106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1400"/>
              <a:buNone/>
              <a:defRPr sz="2700">
                <a:solidFill>
                  <a:schemeClr val="lt1"/>
                </a:solidFill>
              </a:defRPr>
            </a:lvl1pPr>
            <a:lvl2pPr lvl="1" algn="l" rtl="0">
              <a:lnSpc>
                <a:spcPct val="90000"/>
              </a:lnSpc>
              <a:spcBef>
                <a:spcPts val="0"/>
              </a:spcBef>
              <a:spcAft>
                <a:spcPts val="0"/>
              </a:spcAft>
              <a:buSzPts val="2400"/>
              <a:buFont typeface="Poppins"/>
              <a:buNone/>
              <a:defRPr b="1">
                <a:latin typeface="Poppins"/>
                <a:ea typeface="Poppins"/>
                <a:cs typeface="Poppins"/>
                <a:sym typeface="Poppins"/>
              </a:defRPr>
            </a:lvl2pPr>
            <a:lvl3pPr lvl="2" algn="l" rtl="0">
              <a:lnSpc>
                <a:spcPct val="90000"/>
              </a:lnSpc>
              <a:spcBef>
                <a:spcPts val="0"/>
              </a:spcBef>
              <a:spcAft>
                <a:spcPts val="0"/>
              </a:spcAft>
              <a:buSzPts val="2400"/>
              <a:buFont typeface="Poppins"/>
              <a:buNone/>
              <a:defRPr b="1">
                <a:latin typeface="Poppins"/>
                <a:ea typeface="Poppins"/>
                <a:cs typeface="Poppins"/>
                <a:sym typeface="Poppins"/>
              </a:defRPr>
            </a:lvl3pPr>
            <a:lvl4pPr lvl="3" algn="l" rtl="0">
              <a:lnSpc>
                <a:spcPct val="90000"/>
              </a:lnSpc>
              <a:spcBef>
                <a:spcPts val="0"/>
              </a:spcBef>
              <a:spcAft>
                <a:spcPts val="0"/>
              </a:spcAft>
              <a:buSzPts val="2400"/>
              <a:buFont typeface="Poppins"/>
              <a:buNone/>
              <a:defRPr b="1">
                <a:latin typeface="Poppins"/>
                <a:ea typeface="Poppins"/>
                <a:cs typeface="Poppins"/>
                <a:sym typeface="Poppins"/>
              </a:defRPr>
            </a:lvl4pPr>
            <a:lvl5pPr lvl="4" algn="l" rtl="0">
              <a:lnSpc>
                <a:spcPct val="90000"/>
              </a:lnSpc>
              <a:spcBef>
                <a:spcPts val="0"/>
              </a:spcBef>
              <a:spcAft>
                <a:spcPts val="0"/>
              </a:spcAft>
              <a:buSzPts val="2400"/>
              <a:buFont typeface="Poppins"/>
              <a:buNone/>
              <a:defRPr b="1">
                <a:latin typeface="Poppins"/>
                <a:ea typeface="Poppins"/>
                <a:cs typeface="Poppins"/>
                <a:sym typeface="Poppins"/>
              </a:defRPr>
            </a:lvl5pPr>
            <a:lvl6pPr lvl="5" algn="l" rtl="0">
              <a:lnSpc>
                <a:spcPct val="90000"/>
              </a:lnSpc>
              <a:spcBef>
                <a:spcPts val="0"/>
              </a:spcBef>
              <a:spcAft>
                <a:spcPts val="0"/>
              </a:spcAft>
              <a:buSzPts val="2400"/>
              <a:buFont typeface="Poppins"/>
              <a:buNone/>
              <a:defRPr b="1">
                <a:latin typeface="Poppins"/>
                <a:ea typeface="Poppins"/>
                <a:cs typeface="Poppins"/>
                <a:sym typeface="Poppins"/>
              </a:defRPr>
            </a:lvl6pPr>
            <a:lvl7pPr lvl="6" algn="l" rtl="0">
              <a:lnSpc>
                <a:spcPct val="90000"/>
              </a:lnSpc>
              <a:spcBef>
                <a:spcPts val="0"/>
              </a:spcBef>
              <a:spcAft>
                <a:spcPts val="0"/>
              </a:spcAft>
              <a:buSzPts val="2400"/>
              <a:buFont typeface="Poppins"/>
              <a:buNone/>
              <a:defRPr b="1">
                <a:latin typeface="Poppins"/>
                <a:ea typeface="Poppins"/>
                <a:cs typeface="Poppins"/>
                <a:sym typeface="Poppins"/>
              </a:defRPr>
            </a:lvl7pPr>
            <a:lvl8pPr lvl="7" algn="l" rtl="0">
              <a:lnSpc>
                <a:spcPct val="90000"/>
              </a:lnSpc>
              <a:spcBef>
                <a:spcPts val="0"/>
              </a:spcBef>
              <a:spcAft>
                <a:spcPts val="0"/>
              </a:spcAft>
              <a:buSzPts val="2400"/>
              <a:buFont typeface="Poppins"/>
              <a:buNone/>
              <a:defRPr b="1">
                <a:latin typeface="Poppins"/>
                <a:ea typeface="Poppins"/>
                <a:cs typeface="Poppins"/>
                <a:sym typeface="Poppins"/>
              </a:defRPr>
            </a:lvl8pPr>
            <a:lvl9pPr lvl="8" algn="l" rtl="0">
              <a:lnSpc>
                <a:spcPct val="90000"/>
              </a:lnSpc>
              <a:spcBef>
                <a:spcPts val="0"/>
              </a:spcBef>
              <a:spcAft>
                <a:spcPts val="0"/>
              </a:spcAft>
              <a:buSzPts val="2400"/>
              <a:buFont typeface="Poppins"/>
              <a:buNone/>
              <a:defRPr b="1">
                <a:latin typeface="Poppins"/>
                <a:ea typeface="Poppins"/>
                <a:cs typeface="Poppins"/>
                <a:sym typeface="Poppins"/>
              </a:defRPr>
            </a:lvl9pPr>
          </a:lstStyle>
          <a:p>
            <a:endParaRPr/>
          </a:p>
        </p:txBody>
      </p:sp>
      <p:sp>
        <p:nvSpPr>
          <p:cNvPr id="221" name="Google Shape;221;p27"/>
          <p:cNvSpPr txBox="1">
            <a:spLocks noGrp="1"/>
          </p:cNvSpPr>
          <p:nvPr>
            <p:ph type="subTitle" idx="1"/>
          </p:nvPr>
        </p:nvSpPr>
        <p:spPr>
          <a:xfrm>
            <a:off x="432169" y="3058670"/>
            <a:ext cx="4733100" cy="1516800"/>
          </a:xfrm>
          <a:prstGeom prst="rect">
            <a:avLst/>
          </a:prstGeom>
        </p:spPr>
        <p:txBody>
          <a:bodyPr spcFirstLastPara="1" wrap="square" lIns="0" tIns="0" rIns="0" bIns="0" anchor="t" anchorCtr="0">
            <a:noAutofit/>
          </a:bodyPr>
          <a:lstStyle>
            <a:lvl1pPr lvl="0" rtl="0">
              <a:lnSpc>
                <a:spcPct val="103000"/>
              </a:lnSpc>
              <a:spcBef>
                <a:spcPts val="400"/>
              </a:spcBef>
              <a:spcAft>
                <a:spcPts val="0"/>
              </a:spcAft>
              <a:buClr>
                <a:srgbClr val="90D0FE"/>
              </a:buClr>
              <a:buSzPts val="1700"/>
              <a:buNone/>
              <a:defRPr sz="1700">
                <a:solidFill>
                  <a:srgbClr val="90D0FE"/>
                </a:solidFill>
              </a:defRPr>
            </a:lvl1pPr>
            <a:lvl2pPr lvl="1" rtl="0">
              <a:lnSpc>
                <a:spcPct val="103000"/>
              </a:lnSpc>
              <a:spcBef>
                <a:spcPts val="400"/>
              </a:spcBef>
              <a:spcAft>
                <a:spcPts val="0"/>
              </a:spcAft>
              <a:buSzPts val="1700"/>
              <a:buNone/>
              <a:defRPr sz="1700"/>
            </a:lvl2pPr>
            <a:lvl3pPr lvl="2" rtl="0">
              <a:lnSpc>
                <a:spcPct val="103000"/>
              </a:lnSpc>
              <a:spcBef>
                <a:spcPts val="400"/>
              </a:spcBef>
              <a:spcAft>
                <a:spcPts val="0"/>
              </a:spcAft>
              <a:buSzPts val="1700"/>
              <a:buNone/>
              <a:defRPr sz="1700"/>
            </a:lvl3pPr>
            <a:lvl4pPr lvl="3" rtl="0">
              <a:lnSpc>
                <a:spcPct val="103000"/>
              </a:lnSpc>
              <a:spcBef>
                <a:spcPts val="400"/>
              </a:spcBef>
              <a:spcAft>
                <a:spcPts val="0"/>
              </a:spcAft>
              <a:buSzPts val="1700"/>
              <a:buNone/>
              <a:defRPr sz="1700"/>
            </a:lvl4pPr>
            <a:lvl5pPr lvl="4" rtl="0">
              <a:lnSpc>
                <a:spcPct val="103000"/>
              </a:lnSpc>
              <a:spcBef>
                <a:spcPts val="400"/>
              </a:spcBef>
              <a:spcAft>
                <a:spcPts val="0"/>
              </a:spcAft>
              <a:buSzPts val="1700"/>
              <a:buNone/>
              <a:defRPr sz="1700"/>
            </a:lvl5pPr>
            <a:lvl6pPr lvl="5" rtl="0">
              <a:lnSpc>
                <a:spcPct val="103000"/>
              </a:lnSpc>
              <a:spcBef>
                <a:spcPts val="400"/>
              </a:spcBef>
              <a:spcAft>
                <a:spcPts val="0"/>
              </a:spcAft>
              <a:buSzPts val="1700"/>
              <a:buNone/>
              <a:defRPr sz="1700"/>
            </a:lvl6pPr>
            <a:lvl7pPr lvl="6" rtl="0">
              <a:lnSpc>
                <a:spcPct val="103000"/>
              </a:lnSpc>
              <a:spcBef>
                <a:spcPts val="400"/>
              </a:spcBef>
              <a:spcAft>
                <a:spcPts val="0"/>
              </a:spcAft>
              <a:buSzPts val="1700"/>
              <a:buNone/>
              <a:defRPr sz="1700"/>
            </a:lvl7pPr>
            <a:lvl8pPr lvl="7" rtl="0">
              <a:lnSpc>
                <a:spcPct val="103000"/>
              </a:lnSpc>
              <a:spcBef>
                <a:spcPts val="400"/>
              </a:spcBef>
              <a:spcAft>
                <a:spcPts val="0"/>
              </a:spcAft>
              <a:buSzPts val="1700"/>
              <a:buNone/>
              <a:defRPr sz="1700"/>
            </a:lvl8pPr>
            <a:lvl9pPr lvl="8" rtl="0">
              <a:lnSpc>
                <a:spcPct val="103000"/>
              </a:lnSpc>
              <a:spcBef>
                <a:spcPts val="400"/>
              </a:spcBef>
              <a:spcAft>
                <a:spcPts val="400"/>
              </a:spcAft>
              <a:buSzPts val="1700"/>
              <a:buNone/>
              <a:defRPr sz="1700"/>
            </a:lvl9pPr>
          </a:lstStyle>
          <a:p>
            <a:endParaRPr/>
          </a:p>
        </p:txBody>
      </p:sp>
      <p:pic>
        <p:nvPicPr>
          <p:cNvPr id="222" name="Google Shape;222;p27" title="Salesforce logo"/>
          <p:cNvPicPr preferRelativeResize="0"/>
          <p:nvPr/>
        </p:nvPicPr>
        <p:blipFill rotWithShape="1">
          <a:blip r:embed="rId3">
            <a:alphaModFix/>
          </a:blip>
          <a:srcRect/>
          <a:stretch/>
        </p:blipFill>
        <p:spPr>
          <a:xfrm>
            <a:off x="433499" y="424095"/>
            <a:ext cx="476800" cy="333821"/>
          </a:xfrm>
          <a:prstGeom prst="rect">
            <a:avLst/>
          </a:prstGeom>
          <a:noFill/>
          <a:ln>
            <a:noFill/>
          </a:ln>
        </p:spPr>
      </p:pic>
      <p:pic>
        <p:nvPicPr>
          <p:cNvPr id="223" name="Google Shape;223;p27"/>
          <p:cNvPicPr preferRelativeResize="0"/>
          <p:nvPr/>
        </p:nvPicPr>
        <p:blipFill>
          <a:blip r:embed="rId4">
            <a:alphaModFix/>
          </a:blip>
          <a:stretch>
            <a:fillRect/>
          </a:stretch>
        </p:blipFill>
        <p:spPr>
          <a:xfrm>
            <a:off x="6315473" y="329217"/>
            <a:ext cx="2825495" cy="4314051"/>
          </a:xfrm>
          <a:prstGeom prst="rect">
            <a:avLst/>
          </a:prstGeom>
          <a:noFill/>
          <a:ln>
            <a:noFill/>
          </a:ln>
        </p:spPr>
      </p:pic>
      <p:pic>
        <p:nvPicPr>
          <p:cNvPr id="224" name="Google Shape;224;p27"/>
          <p:cNvPicPr preferRelativeResize="0"/>
          <p:nvPr/>
        </p:nvPicPr>
        <p:blipFill>
          <a:blip r:embed="rId5">
            <a:alphaModFix/>
          </a:blip>
          <a:stretch>
            <a:fillRect/>
          </a:stretch>
        </p:blipFill>
        <p:spPr>
          <a:xfrm>
            <a:off x="6254599" y="2236223"/>
            <a:ext cx="1556232" cy="253610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3 - Segue Slide - C">
  <p:cSld name="Basic_4_1_1_1_1_1_1_1_2_3">
    <p:bg>
      <p:bgPr>
        <a:solidFill>
          <a:srgbClr val="0E3522"/>
        </a:solidFill>
        <a:effectLst/>
      </p:bgPr>
    </p:bg>
    <p:spTree>
      <p:nvGrpSpPr>
        <p:cNvPr id="1" name="Shape 225"/>
        <p:cNvGrpSpPr/>
        <p:nvPr/>
      </p:nvGrpSpPr>
      <p:grpSpPr>
        <a:xfrm>
          <a:off x="0" y="0"/>
          <a:ext cx="0" cy="0"/>
          <a:chOff x="0" y="0"/>
          <a:chExt cx="0" cy="0"/>
        </a:xfrm>
      </p:grpSpPr>
      <p:sp>
        <p:nvSpPr>
          <p:cNvPr id="226" name="Google Shape;226;p28"/>
          <p:cNvSpPr txBox="1">
            <a:spLocks noGrp="1"/>
          </p:cNvSpPr>
          <p:nvPr>
            <p:ph type="title"/>
          </p:nvPr>
        </p:nvSpPr>
        <p:spPr>
          <a:xfrm>
            <a:off x="432169" y="1000071"/>
            <a:ext cx="4733100" cy="20106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1400"/>
              <a:buNone/>
              <a:defRPr sz="2700">
                <a:solidFill>
                  <a:schemeClr val="lt1"/>
                </a:solidFill>
              </a:defRPr>
            </a:lvl1pPr>
            <a:lvl2pPr lvl="1" algn="l" rtl="0">
              <a:lnSpc>
                <a:spcPct val="90000"/>
              </a:lnSpc>
              <a:spcBef>
                <a:spcPts val="0"/>
              </a:spcBef>
              <a:spcAft>
                <a:spcPts val="0"/>
              </a:spcAft>
              <a:buSzPts val="2400"/>
              <a:buFont typeface="Poppins"/>
              <a:buNone/>
              <a:defRPr b="1">
                <a:latin typeface="Poppins"/>
                <a:ea typeface="Poppins"/>
                <a:cs typeface="Poppins"/>
                <a:sym typeface="Poppins"/>
              </a:defRPr>
            </a:lvl2pPr>
            <a:lvl3pPr lvl="2" algn="l" rtl="0">
              <a:lnSpc>
                <a:spcPct val="90000"/>
              </a:lnSpc>
              <a:spcBef>
                <a:spcPts val="0"/>
              </a:spcBef>
              <a:spcAft>
                <a:spcPts val="0"/>
              </a:spcAft>
              <a:buSzPts val="2400"/>
              <a:buFont typeface="Poppins"/>
              <a:buNone/>
              <a:defRPr b="1">
                <a:latin typeface="Poppins"/>
                <a:ea typeface="Poppins"/>
                <a:cs typeface="Poppins"/>
                <a:sym typeface="Poppins"/>
              </a:defRPr>
            </a:lvl3pPr>
            <a:lvl4pPr lvl="3" algn="l" rtl="0">
              <a:lnSpc>
                <a:spcPct val="90000"/>
              </a:lnSpc>
              <a:spcBef>
                <a:spcPts val="0"/>
              </a:spcBef>
              <a:spcAft>
                <a:spcPts val="0"/>
              </a:spcAft>
              <a:buSzPts val="2400"/>
              <a:buFont typeface="Poppins"/>
              <a:buNone/>
              <a:defRPr b="1">
                <a:latin typeface="Poppins"/>
                <a:ea typeface="Poppins"/>
                <a:cs typeface="Poppins"/>
                <a:sym typeface="Poppins"/>
              </a:defRPr>
            </a:lvl4pPr>
            <a:lvl5pPr lvl="4" algn="l" rtl="0">
              <a:lnSpc>
                <a:spcPct val="90000"/>
              </a:lnSpc>
              <a:spcBef>
                <a:spcPts val="0"/>
              </a:spcBef>
              <a:spcAft>
                <a:spcPts val="0"/>
              </a:spcAft>
              <a:buSzPts val="2400"/>
              <a:buFont typeface="Poppins"/>
              <a:buNone/>
              <a:defRPr b="1">
                <a:latin typeface="Poppins"/>
                <a:ea typeface="Poppins"/>
                <a:cs typeface="Poppins"/>
                <a:sym typeface="Poppins"/>
              </a:defRPr>
            </a:lvl5pPr>
            <a:lvl6pPr lvl="5" algn="l" rtl="0">
              <a:lnSpc>
                <a:spcPct val="90000"/>
              </a:lnSpc>
              <a:spcBef>
                <a:spcPts val="0"/>
              </a:spcBef>
              <a:spcAft>
                <a:spcPts val="0"/>
              </a:spcAft>
              <a:buSzPts val="2400"/>
              <a:buFont typeface="Poppins"/>
              <a:buNone/>
              <a:defRPr b="1">
                <a:latin typeface="Poppins"/>
                <a:ea typeface="Poppins"/>
                <a:cs typeface="Poppins"/>
                <a:sym typeface="Poppins"/>
              </a:defRPr>
            </a:lvl6pPr>
            <a:lvl7pPr lvl="6" algn="l" rtl="0">
              <a:lnSpc>
                <a:spcPct val="90000"/>
              </a:lnSpc>
              <a:spcBef>
                <a:spcPts val="0"/>
              </a:spcBef>
              <a:spcAft>
                <a:spcPts val="0"/>
              </a:spcAft>
              <a:buSzPts val="2400"/>
              <a:buFont typeface="Poppins"/>
              <a:buNone/>
              <a:defRPr b="1">
                <a:latin typeface="Poppins"/>
                <a:ea typeface="Poppins"/>
                <a:cs typeface="Poppins"/>
                <a:sym typeface="Poppins"/>
              </a:defRPr>
            </a:lvl7pPr>
            <a:lvl8pPr lvl="7" algn="l" rtl="0">
              <a:lnSpc>
                <a:spcPct val="90000"/>
              </a:lnSpc>
              <a:spcBef>
                <a:spcPts val="0"/>
              </a:spcBef>
              <a:spcAft>
                <a:spcPts val="0"/>
              </a:spcAft>
              <a:buSzPts val="2400"/>
              <a:buFont typeface="Poppins"/>
              <a:buNone/>
              <a:defRPr b="1">
                <a:latin typeface="Poppins"/>
                <a:ea typeface="Poppins"/>
                <a:cs typeface="Poppins"/>
                <a:sym typeface="Poppins"/>
              </a:defRPr>
            </a:lvl8pPr>
            <a:lvl9pPr lvl="8" algn="l" rtl="0">
              <a:lnSpc>
                <a:spcPct val="90000"/>
              </a:lnSpc>
              <a:spcBef>
                <a:spcPts val="0"/>
              </a:spcBef>
              <a:spcAft>
                <a:spcPts val="0"/>
              </a:spcAft>
              <a:buSzPts val="2400"/>
              <a:buFont typeface="Poppins"/>
              <a:buNone/>
              <a:defRPr b="1">
                <a:latin typeface="Poppins"/>
                <a:ea typeface="Poppins"/>
                <a:cs typeface="Poppins"/>
                <a:sym typeface="Poppins"/>
              </a:defRPr>
            </a:lvl9pPr>
          </a:lstStyle>
          <a:p>
            <a:endParaRPr/>
          </a:p>
        </p:txBody>
      </p:sp>
      <p:sp>
        <p:nvSpPr>
          <p:cNvPr id="227" name="Google Shape;227;p28"/>
          <p:cNvSpPr txBox="1">
            <a:spLocks noGrp="1"/>
          </p:cNvSpPr>
          <p:nvPr>
            <p:ph type="subTitle" idx="1"/>
          </p:nvPr>
        </p:nvSpPr>
        <p:spPr>
          <a:xfrm>
            <a:off x="432169" y="3058670"/>
            <a:ext cx="4733100" cy="1513200"/>
          </a:xfrm>
          <a:prstGeom prst="rect">
            <a:avLst/>
          </a:prstGeom>
        </p:spPr>
        <p:txBody>
          <a:bodyPr spcFirstLastPara="1" wrap="square" lIns="0" tIns="0" rIns="0" bIns="0" anchor="t" anchorCtr="0">
            <a:noAutofit/>
          </a:bodyPr>
          <a:lstStyle>
            <a:lvl1pPr lvl="0" rtl="0">
              <a:lnSpc>
                <a:spcPct val="103000"/>
              </a:lnSpc>
              <a:spcBef>
                <a:spcPts val="400"/>
              </a:spcBef>
              <a:spcAft>
                <a:spcPts val="0"/>
              </a:spcAft>
              <a:buClr>
                <a:srgbClr val="91DB8B"/>
              </a:buClr>
              <a:buSzPts val="1700"/>
              <a:buNone/>
              <a:defRPr sz="1700">
                <a:solidFill>
                  <a:srgbClr val="91DB8B"/>
                </a:solidFill>
              </a:defRPr>
            </a:lvl1pPr>
            <a:lvl2pPr lvl="1" rtl="0">
              <a:lnSpc>
                <a:spcPct val="103000"/>
              </a:lnSpc>
              <a:spcBef>
                <a:spcPts val="400"/>
              </a:spcBef>
              <a:spcAft>
                <a:spcPts val="0"/>
              </a:spcAft>
              <a:buSzPts val="1700"/>
              <a:buNone/>
              <a:defRPr sz="1700"/>
            </a:lvl2pPr>
            <a:lvl3pPr lvl="2" rtl="0">
              <a:lnSpc>
                <a:spcPct val="103000"/>
              </a:lnSpc>
              <a:spcBef>
                <a:spcPts val="400"/>
              </a:spcBef>
              <a:spcAft>
                <a:spcPts val="0"/>
              </a:spcAft>
              <a:buSzPts val="1700"/>
              <a:buNone/>
              <a:defRPr sz="1700"/>
            </a:lvl3pPr>
            <a:lvl4pPr lvl="3" rtl="0">
              <a:lnSpc>
                <a:spcPct val="103000"/>
              </a:lnSpc>
              <a:spcBef>
                <a:spcPts val="400"/>
              </a:spcBef>
              <a:spcAft>
                <a:spcPts val="0"/>
              </a:spcAft>
              <a:buSzPts val="1700"/>
              <a:buNone/>
              <a:defRPr sz="1700"/>
            </a:lvl4pPr>
            <a:lvl5pPr lvl="4" rtl="0">
              <a:lnSpc>
                <a:spcPct val="103000"/>
              </a:lnSpc>
              <a:spcBef>
                <a:spcPts val="400"/>
              </a:spcBef>
              <a:spcAft>
                <a:spcPts val="0"/>
              </a:spcAft>
              <a:buSzPts val="1700"/>
              <a:buNone/>
              <a:defRPr sz="1700"/>
            </a:lvl5pPr>
            <a:lvl6pPr lvl="5" rtl="0">
              <a:lnSpc>
                <a:spcPct val="103000"/>
              </a:lnSpc>
              <a:spcBef>
                <a:spcPts val="400"/>
              </a:spcBef>
              <a:spcAft>
                <a:spcPts val="0"/>
              </a:spcAft>
              <a:buSzPts val="1700"/>
              <a:buNone/>
              <a:defRPr sz="1700"/>
            </a:lvl6pPr>
            <a:lvl7pPr lvl="6" rtl="0">
              <a:lnSpc>
                <a:spcPct val="103000"/>
              </a:lnSpc>
              <a:spcBef>
                <a:spcPts val="400"/>
              </a:spcBef>
              <a:spcAft>
                <a:spcPts val="0"/>
              </a:spcAft>
              <a:buSzPts val="1700"/>
              <a:buNone/>
              <a:defRPr sz="1700"/>
            </a:lvl7pPr>
            <a:lvl8pPr lvl="7" rtl="0">
              <a:lnSpc>
                <a:spcPct val="103000"/>
              </a:lnSpc>
              <a:spcBef>
                <a:spcPts val="400"/>
              </a:spcBef>
              <a:spcAft>
                <a:spcPts val="0"/>
              </a:spcAft>
              <a:buSzPts val="1700"/>
              <a:buNone/>
              <a:defRPr sz="1700"/>
            </a:lvl8pPr>
            <a:lvl9pPr lvl="8" rtl="0">
              <a:lnSpc>
                <a:spcPct val="103000"/>
              </a:lnSpc>
              <a:spcBef>
                <a:spcPts val="400"/>
              </a:spcBef>
              <a:spcAft>
                <a:spcPts val="400"/>
              </a:spcAft>
              <a:buSzPts val="1700"/>
              <a:buNone/>
              <a:defRPr sz="1700"/>
            </a:lvl9pPr>
          </a:lstStyle>
          <a:p>
            <a:endParaRPr/>
          </a:p>
        </p:txBody>
      </p:sp>
      <p:pic>
        <p:nvPicPr>
          <p:cNvPr id="228" name="Google Shape;228;p28" title="Salesforce logo"/>
          <p:cNvPicPr preferRelativeResize="0"/>
          <p:nvPr/>
        </p:nvPicPr>
        <p:blipFill rotWithShape="1">
          <a:blip r:embed="rId2">
            <a:alphaModFix/>
          </a:blip>
          <a:srcRect/>
          <a:stretch/>
        </p:blipFill>
        <p:spPr>
          <a:xfrm>
            <a:off x="433499" y="424095"/>
            <a:ext cx="476800" cy="333821"/>
          </a:xfrm>
          <a:prstGeom prst="rect">
            <a:avLst/>
          </a:prstGeom>
          <a:noFill/>
          <a:ln>
            <a:noFill/>
          </a:ln>
        </p:spPr>
      </p:pic>
      <p:pic>
        <p:nvPicPr>
          <p:cNvPr id="229" name="Google Shape;229;p28"/>
          <p:cNvPicPr preferRelativeResize="0"/>
          <p:nvPr/>
        </p:nvPicPr>
        <p:blipFill>
          <a:blip r:embed="rId3">
            <a:alphaModFix/>
          </a:blip>
          <a:stretch>
            <a:fillRect/>
          </a:stretch>
        </p:blipFill>
        <p:spPr>
          <a:xfrm>
            <a:off x="0" y="4488544"/>
            <a:ext cx="2031339" cy="654956"/>
          </a:xfrm>
          <a:prstGeom prst="rect">
            <a:avLst/>
          </a:prstGeom>
          <a:noFill/>
          <a:ln>
            <a:noFill/>
          </a:ln>
        </p:spPr>
      </p:pic>
      <p:pic>
        <p:nvPicPr>
          <p:cNvPr id="230" name="Google Shape;230;p28"/>
          <p:cNvPicPr preferRelativeResize="0"/>
          <p:nvPr/>
        </p:nvPicPr>
        <p:blipFill>
          <a:blip r:embed="rId4">
            <a:alphaModFix/>
          </a:blip>
          <a:stretch>
            <a:fillRect/>
          </a:stretch>
        </p:blipFill>
        <p:spPr>
          <a:xfrm>
            <a:off x="6315473" y="325930"/>
            <a:ext cx="2827838" cy="4317338"/>
          </a:xfrm>
          <a:prstGeom prst="rect">
            <a:avLst/>
          </a:prstGeom>
          <a:noFill/>
          <a:ln>
            <a:noFill/>
          </a:ln>
        </p:spPr>
      </p:pic>
      <p:pic>
        <p:nvPicPr>
          <p:cNvPr id="231" name="Google Shape;231;p28"/>
          <p:cNvPicPr preferRelativeResize="0"/>
          <p:nvPr/>
        </p:nvPicPr>
        <p:blipFill>
          <a:blip r:embed="rId5">
            <a:alphaModFix/>
          </a:blip>
          <a:stretch>
            <a:fillRect/>
          </a:stretch>
        </p:blipFill>
        <p:spPr>
          <a:xfrm>
            <a:off x="5230306" y="1241213"/>
            <a:ext cx="3834095" cy="383409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1 - Segue Slide - A">
  <p:cSld name="CUSTOM_1_4_5_1_2">
    <p:bg>
      <p:bgPr>
        <a:solidFill>
          <a:srgbClr val="CFE9FE"/>
        </a:solidFill>
        <a:effectLst/>
      </p:bgPr>
    </p:bg>
    <p:spTree>
      <p:nvGrpSpPr>
        <p:cNvPr id="1" name="Shape 232"/>
        <p:cNvGrpSpPr/>
        <p:nvPr/>
      </p:nvGrpSpPr>
      <p:grpSpPr>
        <a:xfrm>
          <a:off x="0" y="0"/>
          <a:ext cx="0" cy="0"/>
          <a:chOff x="0" y="0"/>
          <a:chExt cx="0" cy="0"/>
        </a:xfrm>
      </p:grpSpPr>
      <p:sp>
        <p:nvSpPr>
          <p:cNvPr id="233" name="Google Shape;233;p29"/>
          <p:cNvSpPr txBox="1">
            <a:spLocks noGrp="1"/>
          </p:cNvSpPr>
          <p:nvPr>
            <p:ph type="title"/>
          </p:nvPr>
        </p:nvSpPr>
        <p:spPr>
          <a:xfrm>
            <a:off x="432169" y="1000071"/>
            <a:ext cx="4733100" cy="20106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1400"/>
              <a:buNone/>
              <a:defRPr sz="2700"/>
            </a:lvl1pPr>
            <a:lvl2pPr lvl="1" algn="l" rtl="0">
              <a:spcBef>
                <a:spcPts val="0"/>
              </a:spcBef>
              <a:spcAft>
                <a:spcPts val="0"/>
              </a:spcAft>
              <a:buClr>
                <a:schemeClr val="accent1"/>
              </a:buClr>
              <a:buSzPts val="2400"/>
              <a:buFont typeface="Poppins"/>
              <a:buNone/>
              <a:defRPr b="1">
                <a:latin typeface="Poppins"/>
                <a:ea typeface="Poppins"/>
                <a:cs typeface="Poppins"/>
                <a:sym typeface="Poppins"/>
              </a:defRPr>
            </a:lvl2pPr>
            <a:lvl3pPr lvl="2" algn="l" rtl="0">
              <a:spcBef>
                <a:spcPts val="0"/>
              </a:spcBef>
              <a:spcAft>
                <a:spcPts val="0"/>
              </a:spcAft>
              <a:buClr>
                <a:schemeClr val="accent1"/>
              </a:buClr>
              <a:buSzPts val="2400"/>
              <a:buFont typeface="Poppins"/>
              <a:buNone/>
              <a:defRPr b="1">
                <a:latin typeface="Poppins"/>
                <a:ea typeface="Poppins"/>
                <a:cs typeface="Poppins"/>
                <a:sym typeface="Poppins"/>
              </a:defRPr>
            </a:lvl3pPr>
            <a:lvl4pPr lvl="3" algn="l" rtl="0">
              <a:spcBef>
                <a:spcPts val="0"/>
              </a:spcBef>
              <a:spcAft>
                <a:spcPts val="0"/>
              </a:spcAft>
              <a:buClr>
                <a:schemeClr val="accent1"/>
              </a:buClr>
              <a:buSzPts val="2400"/>
              <a:buFont typeface="Poppins"/>
              <a:buNone/>
              <a:defRPr b="1">
                <a:latin typeface="Poppins"/>
                <a:ea typeface="Poppins"/>
                <a:cs typeface="Poppins"/>
                <a:sym typeface="Poppins"/>
              </a:defRPr>
            </a:lvl4pPr>
            <a:lvl5pPr lvl="4" algn="l" rtl="0">
              <a:spcBef>
                <a:spcPts val="0"/>
              </a:spcBef>
              <a:spcAft>
                <a:spcPts val="0"/>
              </a:spcAft>
              <a:buClr>
                <a:schemeClr val="accent1"/>
              </a:buClr>
              <a:buSzPts val="2400"/>
              <a:buFont typeface="Poppins"/>
              <a:buNone/>
              <a:defRPr b="1">
                <a:latin typeface="Poppins"/>
                <a:ea typeface="Poppins"/>
                <a:cs typeface="Poppins"/>
                <a:sym typeface="Poppins"/>
              </a:defRPr>
            </a:lvl5pPr>
            <a:lvl6pPr lvl="5" algn="l" rtl="0">
              <a:spcBef>
                <a:spcPts val="0"/>
              </a:spcBef>
              <a:spcAft>
                <a:spcPts val="0"/>
              </a:spcAft>
              <a:buClr>
                <a:schemeClr val="accent1"/>
              </a:buClr>
              <a:buSzPts val="2400"/>
              <a:buFont typeface="Poppins"/>
              <a:buNone/>
              <a:defRPr b="1">
                <a:latin typeface="Poppins"/>
                <a:ea typeface="Poppins"/>
                <a:cs typeface="Poppins"/>
                <a:sym typeface="Poppins"/>
              </a:defRPr>
            </a:lvl6pPr>
            <a:lvl7pPr lvl="6" algn="l" rtl="0">
              <a:spcBef>
                <a:spcPts val="0"/>
              </a:spcBef>
              <a:spcAft>
                <a:spcPts val="0"/>
              </a:spcAft>
              <a:buClr>
                <a:schemeClr val="accent1"/>
              </a:buClr>
              <a:buSzPts val="2400"/>
              <a:buFont typeface="Poppins"/>
              <a:buNone/>
              <a:defRPr b="1">
                <a:latin typeface="Poppins"/>
                <a:ea typeface="Poppins"/>
                <a:cs typeface="Poppins"/>
                <a:sym typeface="Poppins"/>
              </a:defRPr>
            </a:lvl7pPr>
            <a:lvl8pPr lvl="7" algn="l" rtl="0">
              <a:spcBef>
                <a:spcPts val="0"/>
              </a:spcBef>
              <a:spcAft>
                <a:spcPts val="0"/>
              </a:spcAft>
              <a:buClr>
                <a:schemeClr val="accent1"/>
              </a:buClr>
              <a:buSzPts val="2400"/>
              <a:buFont typeface="Poppins"/>
              <a:buNone/>
              <a:defRPr b="1">
                <a:latin typeface="Poppins"/>
                <a:ea typeface="Poppins"/>
                <a:cs typeface="Poppins"/>
                <a:sym typeface="Poppins"/>
              </a:defRPr>
            </a:lvl8pPr>
            <a:lvl9pPr lvl="8" algn="l" rtl="0">
              <a:spcBef>
                <a:spcPts val="0"/>
              </a:spcBef>
              <a:spcAft>
                <a:spcPts val="0"/>
              </a:spcAft>
              <a:buClr>
                <a:schemeClr val="accent1"/>
              </a:buClr>
              <a:buSzPts val="2400"/>
              <a:buFont typeface="Poppins"/>
              <a:buNone/>
              <a:defRPr b="1">
                <a:latin typeface="Poppins"/>
                <a:ea typeface="Poppins"/>
                <a:cs typeface="Poppins"/>
                <a:sym typeface="Poppins"/>
              </a:defRPr>
            </a:lvl9pPr>
          </a:lstStyle>
          <a:p>
            <a:endParaRPr/>
          </a:p>
        </p:txBody>
      </p:sp>
      <p:sp>
        <p:nvSpPr>
          <p:cNvPr id="234" name="Google Shape;234;p29"/>
          <p:cNvSpPr txBox="1">
            <a:spLocks noGrp="1"/>
          </p:cNvSpPr>
          <p:nvPr>
            <p:ph type="subTitle" idx="1"/>
          </p:nvPr>
        </p:nvSpPr>
        <p:spPr>
          <a:xfrm>
            <a:off x="432169" y="3058670"/>
            <a:ext cx="4733100" cy="1513200"/>
          </a:xfrm>
          <a:prstGeom prst="rect">
            <a:avLst/>
          </a:prstGeom>
        </p:spPr>
        <p:txBody>
          <a:bodyPr spcFirstLastPara="1" wrap="square" lIns="0" tIns="0" rIns="0" bIns="0" anchor="t" anchorCtr="0">
            <a:noAutofit/>
          </a:bodyPr>
          <a:lstStyle>
            <a:lvl1pPr lvl="0" rtl="0">
              <a:lnSpc>
                <a:spcPct val="103000"/>
              </a:lnSpc>
              <a:spcBef>
                <a:spcPts val="400"/>
              </a:spcBef>
              <a:spcAft>
                <a:spcPts val="0"/>
              </a:spcAft>
              <a:buClr>
                <a:schemeClr val="accent1"/>
              </a:buClr>
              <a:buSzPts val="1700"/>
              <a:buNone/>
              <a:defRPr sz="1700">
                <a:solidFill>
                  <a:schemeClr val="accent1"/>
                </a:solidFill>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a:endParaRPr/>
          </a:p>
        </p:txBody>
      </p:sp>
      <p:pic>
        <p:nvPicPr>
          <p:cNvPr id="235" name="Google Shape;235;p29" title="Salesforce logo"/>
          <p:cNvPicPr preferRelativeResize="0"/>
          <p:nvPr/>
        </p:nvPicPr>
        <p:blipFill rotWithShape="1">
          <a:blip r:embed="rId2">
            <a:alphaModFix/>
          </a:blip>
          <a:srcRect/>
          <a:stretch/>
        </p:blipFill>
        <p:spPr>
          <a:xfrm>
            <a:off x="433499" y="424095"/>
            <a:ext cx="476800" cy="333821"/>
          </a:xfrm>
          <a:prstGeom prst="rect">
            <a:avLst/>
          </a:prstGeom>
          <a:noFill/>
          <a:ln>
            <a:noFill/>
          </a:ln>
        </p:spPr>
      </p:pic>
      <p:pic>
        <p:nvPicPr>
          <p:cNvPr id="236" name="Google Shape;236;p29"/>
          <p:cNvPicPr preferRelativeResize="0"/>
          <p:nvPr/>
        </p:nvPicPr>
        <p:blipFill rotWithShape="1">
          <a:blip r:embed="rId3">
            <a:alphaModFix/>
          </a:blip>
          <a:srcRect l="8371" t="-8690" r="237" b="8690"/>
          <a:stretch/>
        </p:blipFill>
        <p:spPr>
          <a:xfrm flipH="1">
            <a:off x="-449" y="4375744"/>
            <a:ext cx="1547483" cy="767756"/>
          </a:xfrm>
          <a:prstGeom prst="rect">
            <a:avLst/>
          </a:prstGeom>
          <a:noFill/>
          <a:ln>
            <a:noFill/>
          </a:ln>
        </p:spPr>
      </p:pic>
      <p:pic>
        <p:nvPicPr>
          <p:cNvPr id="237" name="Google Shape;237;p29"/>
          <p:cNvPicPr preferRelativeResize="0"/>
          <p:nvPr/>
        </p:nvPicPr>
        <p:blipFill>
          <a:blip r:embed="rId4">
            <a:alphaModFix/>
          </a:blip>
          <a:stretch>
            <a:fillRect/>
          </a:stretch>
        </p:blipFill>
        <p:spPr>
          <a:xfrm>
            <a:off x="6315473" y="322326"/>
            <a:ext cx="2825495" cy="4320943"/>
          </a:xfrm>
          <a:prstGeom prst="rect">
            <a:avLst/>
          </a:prstGeom>
          <a:noFill/>
          <a:ln>
            <a:noFill/>
          </a:ln>
        </p:spPr>
      </p:pic>
      <p:pic>
        <p:nvPicPr>
          <p:cNvPr id="238" name="Google Shape;238;p29"/>
          <p:cNvPicPr preferRelativeResize="0"/>
          <p:nvPr/>
        </p:nvPicPr>
        <p:blipFill>
          <a:blip r:embed="rId5">
            <a:alphaModFix/>
          </a:blip>
          <a:stretch>
            <a:fillRect/>
          </a:stretch>
        </p:blipFill>
        <p:spPr>
          <a:xfrm>
            <a:off x="6140271" y="2448008"/>
            <a:ext cx="1934927" cy="235717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G1 - Cards with Circles - 1-Up - A">
  <p:cSld name="Basic_4_1_3_1_4_3">
    <p:bg>
      <p:bgPr>
        <a:solidFill>
          <a:srgbClr val="EAF5FE"/>
        </a:solidFill>
        <a:effectLst/>
      </p:bgPr>
    </p:bg>
    <p:spTree>
      <p:nvGrpSpPr>
        <p:cNvPr id="1" name="Shape 239"/>
        <p:cNvGrpSpPr/>
        <p:nvPr/>
      </p:nvGrpSpPr>
      <p:grpSpPr>
        <a:xfrm>
          <a:off x="0" y="0"/>
          <a:ext cx="0" cy="0"/>
          <a:chOff x="0" y="0"/>
          <a:chExt cx="0" cy="0"/>
        </a:xfrm>
      </p:grpSpPr>
      <p:sp>
        <p:nvSpPr>
          <p:cNvPr id="240" name="Google Shape;240;p30"/>
          <p:cNvSpPr txBox="1">
            <a:spLocks noGrp="1"/>
          </p:cNvSpPr>
          <p:nvPr>
            <p:ph type="title"/>
          </p:nvPr>
        </p:nvSpPr>
        <p:spPr>
          <a:xfrm>
            <a:off x="432169" y="-7296"/>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241" name="Google Shape;241;p30"/>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242" name="Google Shape;242;p30"/>
          <p:cNvSpPr/>
          <p:nvPr/>
        </p:nvSpPr>
        <p:spPr>
          <a:xfrm>
            <a:off x="6535027" y="0"/>
            <a:ext cx="2612763" cy="2417534"/>
          </a:xfrm>
          <a:custGeom>
            <a:avLst/>
            <a:gdLst/>
            <a:ahLst/>
            <a:cxnLst/>
            <a:rect l="l" t="t" r="r" b="b"/>
            <a:pathLst>
              <a:path w="2586894" h="2399537" extrusionOk="0">
                <a:moveTo>
                  <a:pt x="2586895" y="0"/>
                </a:moveTo>
                <a:lnTo>
                  <a:pt x="266891" y="0"/>
                </a:lnTo>
                <a:cubicBezTo>
                  <a:pt x="98489" y="246317"/>
                  <a:pt x="0" y="544068"/>
                  <a:pt x="0" y="864965"/>
                </a:cubicBezTo>
                <a:cubicBezTo>
                  <a:pt x="0" y="1712500"/>
                  <a:pt x="687038" y="2399538"/>
                  <a:pt x="1534573" y="2399538"/>
                </a:cubicBezTo>
                <a:cubicBezTo>
                  <a:pt x="1941957" y="2399538"/>
                  <a:pt x="2312194" y="2240756"/>
                  <a:pt x="2586895" y="1981772"/>
                </a:cubicBezTo>
                <a:lnTo>
                  <a:pt x="2586895" y="0"/>
                </a:lnTo>
                <a:close/>
              </a:path>
            </a:pathLst>
          </a:custGeom>
          <a:solidFill>
            <a:srgbClr val="CFE9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243" name="Google Shape;243;p30"/>
          <p:cNvSpPr/>
          <p:nvPr/>
        </p:nvSpPr>
        <p:spPr>
          <a:xfrm>
            <a:off x="0" y="3684694"/>
            <a:ext cx="2180686" cy="1457219"/>
          </a:xfrm>
          <a:custGeom>
            <a:avLst/>
            <a:gdLst/>
            <a:ahLst/>
            <a:cxnLst/>
            <a:rect l="l" t="t" r="r" b="b"/>
            <a:pathLst>
              <a:path w="2159095" h="1446371" extrusionOk="0">
                <a:moveTo>
                  <a:pt x="0" y="1446371"/>
                </a:moveTo>
                <a:lnTo>
                  <a:pt x="2159095" y="1446371"/>
                </a:lnTo>
                <a:cubicBezTo>
                  <a:pt x="2113442" y="639890"/>
                  <a:pt x="1446054" y="0"/>
                  <a:pt x="629344" y="0"/>
                </a:cubicBezTo>
                <a:cubicBezTo>
                  <a:pt x="405074" y="0"/>
                  <a:pt x="192027" y="48292"/>
                  <a:pt x="0" y="135065"/>
                </a:cubicBezTo>
                <a:lnTo>
                  <a:pt x="0" y="1446371"/>
                </a:lnTo>
                <a:close/>
              </a:path>
            </a:pathLst>
          </a:custGeom>
          <a:solidFill>
            <a:srgbClr val="CFE9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244" name="Google Shape;244;p30"/>
          <p:cNvSpPr/>
          <p:nvPr/>
        </p:nvSpPr>
        <p:spPr>
          <a:xfrm>
            <a:off x="433500" y="1282444"/>
            <a:ext cx="8281800" cy="3385500"/>
          </a:xfrm>
          <a:prstGeom prst="roundRect">
            <a:avLst>
              <a:gd name="adj" fmla="val 3117"/>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245" name="Google Shape;245;p30"/>
          <p:cNvSpPr txBox="1">
            <a:spLocks noGrp="1"/>
          </p:cNvSpPr>
          <p:nvPr>
            <p:ph type="body" idx="2"/>
          </p:nvPr>
        </p:nvSpPr>
        <p:spPr>
          <a:xfrm>
            <a:off x="561277" y="1433325"/>
            <a:ext cx="80262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pic>
        <p:nvPicPr>
          <p:cNvPr id="246" name="Google Shape;246;p30"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247" name="Google Shape;247;p30"/>
          <p:cNvSpPr txBox="1">
            <a:spLocks noGrp="1"/>
          </p:cNvSpPr>
          <p:nvPr>
            <p:ph type="subTitle" idx="3"/>
          </p:nvPr>
        </p:nvSpPr>
        <p:spPr>
          <a:xfrm>
            <a:off x="2558691" y="4834781"/>
            <a:ext cx="6151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2"/>
              </a:buClr>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pic>
        <p:nvPicPr>
          <p:cNvPr id="248" name="Google Shape;248;p30"/>
          <p:cNvPicPr preferRelativeResize="0"/>
          <p:nvPr/>
        </p:nvPicPr>
        <p:blipFill>
          <a:blip r:embed="rId3">
            <a:alphaModFix/>
          </a:blip>
          <a:stretch>
            <a:fillRect/>
          </a:stretch>
        </p:blipFill>
        <p:spPr>
          <a:xfrm>
            <a:off x="-14800" y="4263244"/>
            <a:ext cx="2729851" cy="88048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4 - Blank - Basic Title — Subtitle">
  <p:cSld name="Basic_4_1_3">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32169" y="-685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18" name="Google Shape;18;p4"/>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19" name="Google Shape;19;p4"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20" name="Google Shape;20;p4"/>
          <p:cNvSpPr txBox="1">
            <a:spLocks noGrp="1"/>
          </p:cNvSpPr>
          <p:nvPr>
            <p:ph type="subTitle" idx="2"/>
          </p:nvPr>
        </p:nvSpPr>
        <p:spPr>
          <a:xfrm>
            <a:off x="432169" y="4834775"/>
            <a:ext cx="63153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G2 - Cards with Circles - 2-Up - A">
  <p:cSld name="Basic_4_1_3_1_1_1_1_1_1_1_1_1_1_1_1_1_1_1_2">
    <p:bg>
      <p:bgPr>
        <a:solidFill>
          <a:srgbClr val="EAF5FE"/>
        </a:solidFill>
        <a:effectLst/>
      </p:bgPr>
    </p:bg>
    <p:spTree>
      <p:nvGrpSpPr>
        <p:cNvPr id="1" name="Shape 249"/>
        <p:cNvGrpSpPr/>
        <p:nvPr/>
      </p:nvGrpSpPr>
      <p:grpSpPr>
        <a:xfrm>
          <a:off x="0" y="0"/>
          <a:ext cx="0" cy="0"/>
          <a:chOff x="0" y="0"/>
          <a:chExt cx="0" cy="0"/>
        </a:xfrm>
      </p:grpSpPr>
      <p:sp>
        <p:nvSpPr>
          <p:cNvPr id="250" name="Google Shape;250;p31"/>
          <p:cNvSpPr txBox="1">
            <a:spLocks noGrp="1"/>
          </p:cNvSpPr>
          <p:nvPr>
            <p:ph type="title"/>
          </p:nvPr>
        </p:nvSpPr>
        <p:spPr>
          <a:xfrm>
            <a:off x="432169" y="-7296"/>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251" name="Google Shape;251;p31"/>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252" name="Google Shape;252;p31" title="alt=&quot;&quot;"/>
          <p:cNvSpPr/>
          <p:nvPr/>
        </p:nvSpPr>
        <p:spPr>
          <a:xfrm>
            <a:off x="0" y="3684694"/>
            <a:ext cx="2180686" cy="1457219"/>
          </a:xfrm>
          <a:custGeom>
            <a:avLst/>
            <a:gdLst/>
            <a:ahLst/>
            <a:cxnLst/>
            <a:rect l="l" t="t" r="r" b="b"/>
            <a:pathLst>
              <a:path w="2159095" h="1446371" extrusionOk="0">
                <a:moveTo>
                  <a:pt x="0" y="1446371"/>
                </a:moveTo>
                <a:lnTo>
                  <a:pt x="2159095" y="1446371"/>
                </a:lnTo>
                <a:cubicBezTo>
                  <a:pt x="2113442" y="639890"/>
                  <a:pt x="1446054" y="0"/>
                  <a:pt x="629344" y="0"/>
                </a:cubicBezTo>
                <a:cubicBezTo>
                  <a:pt x="405074" y="0"/>
                  <a:pt x="192027" y="48292"/>
                  <a:pt x="0" y="135065"/>
                </a:cubicBezTo>
                <a:lnTo>
                  <a:pt x="0" y="1446371"/>
                </a:lnTo>
                <a:close/>
              </a:path>
            </a:pathLst>
          </a:custGeom>
          <a:solidFill>
            <a:srgbClr val="CFE9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253" name="Google Shape;253;p31" title="alt=&quot;&quot;"/>
          <p:cNvSpPr/>
          <p:nvPr/>
        </p:nvSpPr>
        <p:spPr>
          <a:xfrm>
            <a:off x="433500" y="1282444"/>
            <a:ext cx="4025400" cy="3385500"/>
          </a:xfrm>
          <a:prstGeom prst="roundRect">
            <a:avLst>
              <a:gd name="adj" fmla="val 2972"/>
            </a:avLst>
          </a:prstGeom>
          <a:solidFill>
            <a:srgbClr val="FEFEF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254" name="Google Shape;254;p31" title="alt=&quot;&quot;"/>
          <p:cNvSpPr/>
          <p:nvPr/>
        </p:nvSpPr>
        <p:spPr>
          <a:xfrm>
            <a:off x="6535027" y="0"/>
            <a:ext cx="2612763" cy="2417534"/>
          </a:xfrm>
          <a:custGeom>
            <a:avLst/>
            <a:gdLst/>
            <a:ahLst/>
            <a:cxnLst/>
            <a:rect l="l" t="t" r="r" b="b"/>
            <a:pathLst>
              <a:path w="2586894" h="2399537" extrusionOk="0">
                <a:moveTo>
                  <a:pt x="2586895" y="0"/>
                </a:moveTo>
                <a:lnTo>
                  <a:pt x="266891" y="0"/>
                </a:lnTo>
                <a:cubicBezTo>
                  <a:pt x="98489" y="246317"/>
                  <a:pt x="0" y="544068"/>
                  <a:pt x="0" y="864965"/>
                </a:cubicBezTo>
                <a:cubicBezTo>
                  <a:pt x="0" y="1712500"/>
                  <a:pt x="687038" y="2399538"/>
                  <a:pt x="1534573" y="2399538"/>
                </a:cubicBezTo>
                <a:cubicBezTo>
                  <a:pt x="1941957" y="2399538"/>
                  <a:pt x="2312194" y="2240756"/>
                  <a:pt x="2586895" y="1981772"/>
                </a:cubicBezTo>
                <a:lnTo>
                  <a:pt x="2586895" y="0"/>
                </a:lnTo>
                <a:close/>
              </a:path>
            </a:pathLst>
          </a:custGeom>
          <a:solidFill>
            <a:srgbClr val="CFE9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255" name="Google Shape;255;p31" title="alt=&quot;&quot;"/>
          <p:cNvSpPr/>
          <p:nvPr/>
        </p:nvSpPr>
        <p:spPr>
          <a:xfrm>
            <a:off x="4689959" y="1282444"/>
            <a:ext cx="4025400" cy="3385500"/>
          </a:xfrm>
          <a:prstGeom prst="roundRect">
            <a:avLst>
              <a:gd name="adj" fmla="val 2965"/>
            </a:avLst>
          </a:prstGeom>
          <a:solidFill>
            <a:srgbClr val="FEFEF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pic>
        <p:nvPicPr>
          <p:cNvPr id="256" name="Google Shape;256;p31" title="alt=&quot;&quot;"/>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257" name="Google Shape;257;p31"/>
          <p:cNvSpPr txBox="1">
            <a:spLocks noGrp="1"/>
          </p:cNvSpPr>
          <p:nvPr>
            <p:ph type="body" idx="2"/>
          </p:nvPr>
        </p:nvSpPr>
        <p:spPr>
          <a:xfrm>
            <a:off x="561277" y="1433325"/>
            <a:ext cx="37869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258" name="Google Shape;258;p31"/>
          <p:cNvSpPr txBox="1">
            <a:spLocks noGrp="1"/>
          </p:cNvSpPr>
          <p:nvPr>
            <p:ph type="body" idx="3"/>
          </p:nvPr>
        </p:nvSpPr>
        <p:spPr>
          <a:xfrm>
            <a:off x="4800725" y="1433325"/>
            <a:ext cx="37869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pic>
        <p:nvPicPr>
          <p:cNvPr id="259" name="Google Shape;259;p31" title="alt=&quot;&quot;"/>
          <p:cNvPicPr preferRelativeResize="0"/>
          <p:nvPr/>
        </p:nvPicPr>
        <p:blipFill>
          <a:blip r:embed="rId3">
            <a:alphaModFix/>
          </a:blip>
          <a:stretch>
            <a:fillRect/>
          </a:stretch>
        </p:blipFill>
        <p:spPr>
          <a:xfrm>
            <a:off x="-14800" y="4263244"/>
            <a:ext cx="2729851" cy="880482"/>
          </a:xfrm>
          <a:prstGeom prst="rect">
            <a:avLst/>
          </a:prstGeom>
          <a:noFill/>
          <a:ln>
            <a:noFill/>
          </a:ln>
        </p:spPr>
      </p:pic>
      <p:sp>
        <p:nvSpPr>
          <p:cNvPr id="260" name="Google Shape;260;p31"/>
          <p:cNvSpPr txBox="1">
            <a:spLocks noGrp="1"/>
          </p:cNvSpPr>
          <p:nvPr>
            <p:ph type="subTitle" idx="4"/>
          </p:nvPr>
        </p:nvSpPr>
        <p:spPr>
          <a:xfrm>
            <a:off x="2558691" y="4834781"/>
            <a:ext cx="6151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2"/>
              </a:buClr>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G3 - Cards with Circles - 3-Up - A">
  <p:cSld name="Basic_4_1_3_1_1_1_1_1_1_1_1_1_1_1_1_1_1_1_3">
    <p:bg>
      <p:bgPr>
        <a:solidFill>
          <a:srgbClr val="EAF5FE"/>
        </a:solidFill>
        <a:effectLst/>
      </p:bgPr>
    </p:bg>
    <p:spTree>
      <p:nvGrpSpPr>
        <p:cNvPr id="1" name="Shape 261"/>
        <p:cNvGrpSpPr/>
        <p:nvPr/>
      </p:nvGrpSpPr>
      <p:grpSpPr>
        <a:xfrm>
          <a:off x="0" y="0"/>
          <a:ext cx="0" cy="0"/>
          <a:chOff x="0" y="0"/>
          <a:chExt cx="0" cy="0"/>
        </a:xfrm>
      </p:grpSpPr>
      <p:sp>
        <p:nvSpPr>
          <p:cNvPr id="262" name="Google Shape;262;p32"/>
          <p:cNvSpPr txBox="1">
            <a:spLocks noGrp="1"/>
          </p:cNvSpPr>
          <p:nvPr>
            <p:ph type="title"/>
          </p:nvPr>
        </p:nvSpPr>
        <p:spPr>
          <a:xfrm>
            <a:off x="432169" y="-7296"/>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263" name="Google Shape;263;p32"/>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264" name="Google Shape;264;p32" title="alt=&quot;&quot;"/>
          <p:cNvSpPr/>
          <p:nvPr/>
        </p:nvSpPr>
        <p:spPr>
          <a:xfrm>
            <a:off x="0" y="3684694"/>
            <a:ext cx="2180686" cy="1457219"/>
          </a:xfrm>
          <a:custGeom>
            <a:avLst/>
            <a:gdLst/>
            <a:ahLst/>
            <a:cxnLst/>
            <a:rect l="l" t="t" r="r" b="b"/>
            <a:pathLst>
              <a:path w="2159095" h="1446371" extrusionOk="0">
                <a:moveTo>
                  <a:pt x="0" y="1446371"/>
                </a:moveTo>
                <a:lnTo>
                  <a:pt x="2159095" y="1446371"/>
                </a:lnTo>
                <a:cubicBezTo>
                  <a:pt x="2113442" y="639890"/>
                  <a:pt x="1446054" y="0"/>
                  <a:pt x="629344" y="0"/>
                </a:cubicBezTo>
                <a:cubicBezTo>
                  <a:pt x="405074" y="0"/>
                  <a:pt x="192027" y="48292"/>
                  <a:pt x="0" y="135065"/>
                </a:cubicBezTo>
                <a:lnTo>
                  <a:pt x="0" y="1446371"/>
                </a:lnTo>
                <a:close/>
              </a:path>
            </a:pathLst>
          </a:custGeom>
          <a:solidFill>
            <a:srgbClr val="CFE9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265" name="Google Shape;265;p32" title="alt=&quot;&quot;"/>
          <p:cNvSpPr/>
          <p:nvPr/>
        </p:nvSpPr>
        <p:spPr>
          <a:xfrm>
            <a:off x="433500" y="1282444"/>
            <a:ext cx="2611500" cy="3385500"/>
          </a:xfrm>
          <a:prstGeom prst="roundRect">
            <a:avLst>
              <a:gd name="adj" fmla="val 4025"/>
            </a:avLst>
          </a:prstGeom>
          <a:solidFill>
            <a:srgbClr val="FEFEF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266" name="Google Shape;266;p32" title="alt=&quot;&quot;"/>
          <p:cNvSpPr/>
          <p:nvPr/>
        </p:nvSpPr>
        <p:spPr>
          <a:xfrm>
            <a:off x="6535027" y="0"/>
            <a:ext cx="2612763" cy="2417534"/>
          </a:xfrm>
          <a:custGeom>
            <a:avLst/>
            <a:gdLst/>
            <a:ahLst/>
            <a:cxnLst/>
            <a:rect l="l" t="t" r="r" b="b"/>
            <a:pathLst>
              <a:path w="2586894" h="2399537" extrusionOk="0">
                <a:moveTo>
                  <a:pt x="2586895" y="0"/>
                </a:moveTo>
                <a:lnTo>
                  <a:pt x="266891" y="0"/>
                </a:lnTo>
                <a:cubicBezTo>
                  <a:pt x="98489" y="246317"/>
                  <a:pt x="0" y="544068"/>
                  <a:pt x="0" y="864965"/>
                </a:cubicBezTo>
                <a:cubicBezTo>
                  <a:pt x="0" y="1712500"/>
                  <a:pt x="687038" y="2399538"/>
                  <a:pt x="1534573" y="2399538"/>
                </a:cubicBezTo>
                <a:cubicBezTo>
                  <a:pt x="1941957" y="2399538"/>
                  <a:pt x="2312194" y="2240756"/>
                  <a:pt x="2586895" y="1981772"/>
                </a:cubicBezTo>
                <a:lnTo>
                  <a:pt x="2586895" y="0"/>
                </a:lnTo>
                <a:close/>
              </a:path>
            </a:pathLst>
          </a:custGeom>
          <a:solidFill>
            <a:srgbClr val="CFE9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267" name="Google Shape;267;p32" title="alt=&quot;&quot;"/>
          <p:cNvSpPr/>
          <p:nvPr/>
        </p:nvSpPr>
        <p:spPr>
          <a:xfrm>
            <a:off x="3268789" y="1282444"/>
            <a:ext cx="2611500" cy="3385500"/>
          </a:xfrm>
          <a:prstGeom prst="roundRect">
            <a:avLst>
              <a:gd name="adj" fmla="val 4079"/>
            </a:avLst>
          </a:prstGeom>
          <a:solidFill>
            <a:srgbClr val="FEFEF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268" name="Google Shape;268;p32" title="alt=&quot;&quot;"/>
          <p:cNvSpPr/>
          <p:nvPr/>
        </p:nvSpPr>
        <p:spPr>
          <a:xfrm>
            <a:off x="6104077" y="1282444"/>
            <a:ext cx="2611500" cy="3385500"/>
          </a:xfrm>
          <a:prstGeom prst="roundRect">
            <a:avLst>
              <a:gd name="adj" fmla="val 4064"/>
            </a:avLst>
          </a:prstGeom>
          <a:solidFill>
            <a:srgbClr val="FEFEF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269" name="Google Shape;269;p32"/>
          <p:cNvSpPr txBox="1">
            <a:spLocks noGrp="1"/>
          </p:cNvSpPr>
          <p:nvPr>
            <p:ph type="body" idx="2"/>
          </p:nvPr>
        </p:nvSpPr>
        <p:spPr>
          <a:xfrm>
            <a:off x="561277" y="1433325"/>
            <a:ext cx="23556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270" name="Google Shape;270;p32"/>
          <p:cNvSpPr txBox="1">
            <a:spLocks noGrp="1"/>
          </p:cNvSpPr>
          <p:nvPr>
            <p:ph type="body" idx="3"/>
          </p:nvPr>
        </p:nvSpPr>
        <p:spPr>
          <a:xfrm>
            <a:off x="3396622" y="1433325"/>
            <a:ext cx="23556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271" name="Google Shape;271;p32"/>
          <p:cNvSpPr txBox="1">
            <a:spLocks noGrp="1"/>
          </p:cNvSpPr>
          <p:nvPr>
            <p:ph type="body" idx="4"/>
          </p:nvPr>
        </p:nvSpPr>
        <p:spPr>
          <a:xfrm>
            <a:off x="6231910" y="1433325"/>
            <a:ext cx="23556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272" name="Google Shape;272;p32"/>
          <p:cNvSpPr txBox="1">
            <a:spLocks noGrp="1"/>
          </p:cNvSpPr>
          <p:nvPr>
            <p:ph type="subTitle" idx="5"/>
          </p:nvPr>
        </p:nvSpPr>
        <p:spPr>
          <a:xfrm>
            <a:off x="3270308" y="4834781"/>
            <a:ext cx="54399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2"/>
              </a:buClr>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pic>
        <p:nvPicPr>
          <p:cNvPr id="273" name="Google Shape;273;p32"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pic>
        <p:nvPicPr>
          <p:cNvPr id="274" name="Google Shape;274;p32" title="alt=&quot;&quot;"/>
          <p:cNvPicPr preferRelativeResize="0"/>
          <p:nvPr/>
        </p:nvPicPr>
        <p:blipFill>
          <a:blip r:embed="rId3">
            <a:alphaModFix/>
          </a:blip>
          <a:stretch>
            <a:fillRect/>
          </a:stretch>
        </p:blipFill>
        <p:spPr>
          <a:xfrm>
            <a:off x="-14800" y="4263244"/>
            <a:ext cx="2729851" cy="88048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G4 - Cards with Circles - 4-Up - A">
  <p:cSld name="Basic_4_1_3_1_1_1_1_1_1_1_1_1_1_1_1_1_1_1_3_1">
    <p:bg>
      <p:bgPr>
        <a:solidFill>
          <a:srgbClr val="EAF5FE"/>
        </a:solidFill>
        <a:effectLst/>
      </p:bgPr>
    </p:bg>
    <p:spTree>
      <p:nvGrpSpPr>
        <p:cNvPr id="1" name="Shape 275"/>
        <p:cNvGrpSpPr/>
        <p:nvPr/>
      </p:nvGrpSpPr>
      <p:grpSpPr>
        <a:xfrm>
          <a:off x="0" y="0"/>
          <a:ext cx="0" cy="0"/>
          <a:chOff x="0" y="0"/>
          <a:chExt cx="0" cy="0"/>
        </a:xfrm>
      </p:grpSpPr>
      <p:sp>
        <p:nvSpPr>
          <p:cNvPr id="276" name="Google Shape;276;p33"/>
          <p:cNvSpPr txBox="1">
            <a:spLocks noGrp="1"/>
          </p:cNvSpPr>
          <p:nvPr>
            <p:ph type="title"/>
          </p:nvPr>
        </p:nvSpPr>
        <p:spPr>
          <a:xfrm>
            <a:off x="432169" y="-504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277" name="Google Shape;277;p33"/>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278" name="Google Shape;278;p33" title="alt=&quot;&quot;"/>
          <p:cNvSpPr/>
          <p:nvPr/>
        </p:nvSpPr>
        <p:spPr>
          <a:xfrm>
            <a:off x="6535027" y="0"/>
            <a:ext cx="2612763" cy="2417534"/>
          </a:xfrm>
          <a:custGeom>
            <a:avLst/>
            <a:gdLst/>
            <a:ahLst/>
            <a:cxnLst/>
            <a:rect l="l" t="t" r="r" b="b"/>
            <a:pathLst>
              <a:path w="2586894" h="2399537" extrusionOk="0">
                <a:moveTo>
                  <a:pt x="2586895" y="0"/>
                </a:moveTo>
                <a:lnTo>
                  <a:pt x="266891" y="0"/>
                </a:lnTo>
                <a:cubicBezTo>
                  <a:pt x="98489" y="246317"/>
                  <a:pt x="0" y="544068"/>
                  <a:pt x="0" y="864965"/>
                </a:cubicBezTo>
                <a:cubicBezTo>
                  <a:pt x="0" y="1712500"/>
                  <a:pt x="687038" y="2399538"/>
                  <a:pt x="1534573" y="2399538"/>
                </a:cubicBezTo>
                <a:cubicBezTo>
                  <a:pt x="1941957" y="2399538"/>
                  <a:pt x="2312194" y="2240756"/>
                  <a:pt x="2586895" y="1981772"/>
                </a:cubicBezTo>
                <a:lnTo>
                  <a:pt x="2586895" y="0"/>
                </a:lnTo>
                <a:close/>
              </a:path>
            </a:pathLst>
          </a:custGeom>
          <a:solidFill>
            <a:srgbClr val="CFE9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279" name="Google Shape;279;p33" title="alt=&quot;&quot;"/>
          <p:cNvSpPr/>
          <p:nvPr/>
        </p:nvSpPr>
        <p:spPr>
          <a:xfrm>
            <a:off x="0" y="3684694"/>
            <a:ext cx="2180686" cy="1457219"/>
          </a:xfrm>
          <a:custGeom>
            <a:avLst/>
            <a:gdLst/>
            <a:ahLst/>
            <a:cxnLst/>
            <a:rect l="l" t="t" r="r" b="b"/>
            <a:pathLst>
              <a:path w="2159095" h="1446371" extrusionOk="0">
                <a:moveTo>
                  <a:pt x="0" y="1446371"/>
                </a:moveTo>
                <a:lnTo>
                  <a:pt x="2159095" y="1446371"/>
                </a:lnTo>
                <a:cubicBezTo>
                  <a:pt x="2113442" y="639890"/>
                  <a:pt x="1446054" y="0"/>
                  <a:pt x="629344" y="0"/>
                </a:cubicBezTo>
                <a:cubicBezTo>
                  <a:pt x="405074" y="0"/>
                  <a:pt x="192027" y="48292"/>
                  <a:pt x="0" y="135065"/>
                </a:cubicBezTo>
                <a:lnTo>
                  <a:pt x="0" y="1446371"/>
                </a:lnTo>
                <a:close/>
              </a:path>
            </a:pathLst>
          </a:custGeom>
          <a:solidFill>
            <a:srgbClr val="CFE9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280" name="Google Shape;280;p33" title="alt=&quot;&quot;"/>
          <p:cNvSpPr/>
          <p:nvPr/>
        </p:nvSpPr>
        <p:spPr>
          <a:xfrm>
            <a:off x="4684276" y="1282444"/>
            <a:ext cx="1901700" cy="3385500"/>
          </a:xfrm>
          <a:prstGeom prst="roundRect">
            <a:avLst>
              <a:gd name="adj" fmla="val 5245"/>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281" name="Google Shape;281;p33"/>
          <p:cNvSpPr txBox="1">
            <a:spLocks noGrp="1"/>
          </p:cNvSpPr>
          <p:nvPr>
            <p:ph type="subTitle" idx="2"/>
          </p:nvPr>
        </p:nvSpPr>
        <p:spPr>
          <a:xfrm>
            <a:off x="2558691" y="4834781"/>
            <a:ext cx="6151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2"/>
              </a:buClr>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282" name="Google Shape;282;p33" title="alt=&quot;&quot;"/>
          <p:cNvSpPr/>
          <p:nvPr/>
        </p:nvSpPr>
        <p:spPr>
          <a:xfrm>
            <a:off x="2560042" y="1282444"/>
            <a:ext cx="1898700" cy="3385500"/>
          </a:xfrm>
          <a:prstGeom prst="roundRect">
            <a:avLst>
              <a:gd name="adj" fmla="val 5245"/>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283" name="Google Shape;283;p33" title="alt=&quot;&quot;"/>
          <p:cNvSpPr/>
          <p:nvPr/>
        </p:nvSpPr>
        <p:spPr>
          <a:xfrm>
            <a:off x="6803953" y="1282444"/>
            <a:ext cx="1905900" cy="3385500"/>
          </a:xfrm>
          <a:prstGeom prst="roundRect">
            <a:avLst>
              <a:gd name="adj" fmla="val 5245"/>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284" name="Google Shape;284;p33" title="alt=&quot;&quot;"/>
          <p:cNvSpPr/>
          <p:nvPr/>
        </p:nvSpPr>
        <p:spPr>
          <a:xfrm>
            <a:off x="433500" y="1282444"/>
            <a:ext cx="1905900" cy="3385500"/>
          </a:xfrm>
          <a:prstGeom prst="roundRect">
            <a:avLst>
              <a:gd name="adj" fmla="val 5245"/>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285" name="Google Shape;285;p33"/>
          <p:cNvSpPr txBox="1">
            <a:spLocks noGrp="1"/>
          </p:cNvSpPr>
          <p:nvPr>
            <p:ph type="body" idx="3"/>
          </p:nvPr>
        </p:nvSpPr>
        <p:spPr>
          <a:xfrm>
            <a:off x="561277" y="1433325"/>
            <a:ext cx="16671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286" name="Google Shape;286;p33"/>
          <p:cNvSpPr txBox="1">
            <a:spLocks noGrp="1"/>
          </p:cNvSpPr>
          <p:nvPr>
            <p:ph type="body" idx="4"/>
          </p:nvPr>
        </p:nvSpPr>
        <p:spPr>
          <a:xfrm>
            <a:off x="2681011" y="1433325"/>
            <a:ext cx="16671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287" name="Google Shape;287;p33"/>
          <p:cNvSpPr txBox="1">
            <a:spLocks noGrp="1"/>
          </p:cNvSpPr>
          <p:nvPr>
            <p:ph type="body" idx="5"/>
          </p:nvPr>
        </p:nvSpPr>
        <p:spPr>
          <a:xfrm>
            <a:off x="4800688" y="1433325"/>
            <a:ext cx="16671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288" name="Google Shape;288;p33"/>
          <p:cNvSpPr txBox="1">
            <a:spLocks noGrp="1"/>
          </p:cNvSpPr>
          <p:nvPr>
            <p:ph type="body" idx="6"/>
          </p:nvPr>
        </p:nvSpPr>
        <p:spPr>
          <a:xfrm>
            <a:off x="6920365" y="1433325"/>
            <a:ext cx="16671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pic>
        <p:nvPicPr>
          <p:cNvPr id="289" name="Google Shape;289;p33"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pic>
        <p:nvPicPr>
          <p:cNvPr id="290" name="Google Shape;290;p33" title="alt=&quot;&quot;"/>
          <p:cNvPicPr preferRelativeResize="0"/>
          <p:nvPr/>
        </p:nvPicPr>
        <p:blipFill>
          <a:blip r:embed="rId3">
            <a:alphaModFix/>
          </a:blip>
          <a:stretch>
            <a:fillRect/>
          </a:stretch>
        </p:blipFill>
        <p:spPr>
          <a:xfrm>
            <a:off x="-14800" y="4263244"/>
            <a:ext cx="2729851" cy="880482"/>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G1 - Cards with Circles - 1-Up - B">
  <p:cSld name="Basic_4_1_3_1_4_3_1">
    <p:bg>
      <p:bgPr>
        <a:solidFill>
          <a:schemeClr val="accent1"/>
        </a:solidFill>
        <a:effectLst/>
      </p:bgPr>
    </p:bg>
    <p:spTree>
      <p:nvGrpSpPr>
        <p:cNvPr id="1" name="Shape 291"/>
        <p:cNvGrpSpPr/>
        <p:nvPr/>
      </p:nvGrpSpPr>
      <p:grpSpPr>
        <a:xfrm>
          <a:off x="0" y="0"/>
          <a:ext cx="0" cy="0"/>
          <a:chOff x="0" y="0"/>
          <a:chExt cx="0" cy="0"/>
        </a:xfrm>
      </p:grpSpPr>
      <p:sp>
        <p:nvSpPr>
          <p:cNvPr id="292" name="Google Shape;292;p34"/>
          <p:cNvSpPr txBox="1">
            <a:spLocks noGrp="1"/>
          </p:cNvSpPr>
          <p:nvPr>
            <p:ph type="title"/>
          </p:nvPr>
        </p:nvSpPr>
        <p:spPr>
          <a:xfrm>
            <a:off x="432169" y="-504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9pPr>
          </a:lstStyle>
          <a:p>
            <a:endParaRPr/>
          </a:p>
        </p:txBody>
      </p:sp>
      <p:sp>
        <p:nvSpPr>
          <p:cNvPr id="293" name="Google Shape;293;p34"/>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lt1"/>
              </a:buClr>
              <a:buSzPts val="1700"/>
              <a:buNone/>
              <a:defRPr sz="1700">
                <a:solidFill>
                  <a:schemeClr val="lt1"/>
                </a:solidFill>
              </a:defRPr>
            </a:lvl1pPr>
            <a:lvl2pPr lvl="1" rtl="0">
              <a:lnSpc>
                <a:spcPct val="95000"/>
              </a:lnSpc>
              <a:spcBef>
                <a:spcPts val="200"/>
              </a:spcBef>
              <a:spcAft>
                <a:spcPts val="0"/>
              </a:spcAft>
              <a:buClr>
                <a:schemeClr val="lt1"/>
              </a:buClr>
              <a:buSzPts val="1700"/>
              <a:buNone/>
              <a:defRPr sz="1700">
                <a:solidFill>
                  <a:schemeClr val="lt1"/>
                </a:solidFill>
              </a:defRPr>
            </a:lvl2pPr>
            <a:lvl3pPr lvl="2" rtl="0">
              <a:lnSpc>
                <a:spcPct val="95000"/>
              </a:lnSpc>
              <a:spcBef>
                <a:spcPts val="200"/>
              </a:spcBef>
              <a:spcAft>
                <a:spcPts val="0"/>
              </a:spcAft>
              <a:buClr>
                <a:schemeClr val="lt1"/>
              </a:buClr>
              <a:buSzPts val="1700"/>
              <a:buNone/>
              <a:defRPr sz="1700">
                <a:solidFill>
                  <a:schemeClr val="lt1"/>
                </a:solidFill>
              </a:defRPr>
            </a:lvl3pPr>
            <a:lvl4pPr lvl="3" rtl="0">
              <a:lnSpc>
                <a:spcPct val="95000"/>
              </a:lnSpc>
              <a:spcBef>
                <a:spcPts val="200"/>
              </a:spcBef>
              <a:spcAft>
                <a:spcPts val="0"/>
              </a:spcAft>
              <a:buClr>
                <a:schemeClr val="lt1"/>
              </a:buClr>
              <a:buSzPts val="1700"/>
              <a:buNone/>
              <a:defRPr sz="1700">
                <a:solidFill>
                  <a:schemeClr val="lt1"/>
                </a:solidFill>
              </a:defRPr>
            </a:lvl4pPr>
            <a:lvl5pPr lvl="4" rtl="0">
              <a:lnSpc>
                <a:spcPct val="95000"/>
              </a:lnSpc>
              <a:spcBef>
                <a:spcPts val="200"/>
              </a:spcBef>
              <a:spcAft>
                <a:spcPts val="0"/>
              </a:spcAft>
              <a:buClr>
                <a:schemeClr val="lt1"/>
              </a:buClr>
              <a:buSzPts val="1700"/>
              <a:buNone/>
              <a:defRPr sz="1700">
                <a:solidFill>
                  <a:schemeClr val="lt1"/>
                </a:solidFill>
              </a:defRPr>
            </a:lvl5pPr>
            <a:lvl6pPr lvl="5" rtl="0">
              <a:lnSpc>
                <a:spcPct val="95000"/>
              </a:lnSpc>
              <a:spcBef>
                <a:spcPts val="200"/>
              </a:spcBef>
              <a:spcAft>
                <a:spcPts val="0"/>
              </a:spcAft>
              <a:buClr>
                <a:schemeClr val="lt1"/>
              </a:buClr>
              <a:buSzPts val="1700"/>
              <a:buNone/>
              <a:defRPr sz="1700">
                <a:solidFill>
                  <a:schemeClr val="lt1"/>
                </a:solidFill>
              </a:defRPr>
            </a:lvl6pPr>
            <a:lvl7pPr lvl="6" rtl="0">
              <a:lnSpc>
                <a:spcPct val="95000"/>
              </a:lnSpc>
              <a:spcBef>
                <a:spcPts val="200"/>
              </a:spcBef>
              <a:spcAft>
                <a:spcPts val="0"/>
              </a:spcAft>
              <a:buClr>
                <a:schemeClr val="lt1"/>
              </a:buClr>
              <a:buSzPts val="1700"/>
              <a:buNone/>
              <a:defRPr sz="1700">
                <a:solidFill>
                  <a:schemeClr val="lt1"/>
                </a:solidFill>
              </a:defRPr>
            </a:lvl7pPr>
            <a:lvl8pPr lvl="7" rtl="0">
              <a:lnSpc>
                <a:spcPct val="95000"/>
              </a:lnSpc>
              <a:spcBef>
                <a:spcPts val="200"/>
              </a:spcBef>
              <a:spcAft>
                <a:spcPts val="0"/>
              </a:spcAft>
              <a:buClr>
                <a:schemeClr val="lt1"/>
              </a:buClr>
              <a:buSzPts val="1700"/>
              <a:buNone/>
              <a:defRPr sz="1700">
                <a:solidFill>
                  <a:schemeClr val="lt1"/>
                </a:solidFill>
              </a:defRPr>
            </a:lvl8pPr>
            <a:lvl9pPr lvl="8" rtl="0">
              <a:lnSpc>
                <a:spcPct val="95000"/>
              </a:lnSpc>
              <a:spcBef>
                <a:spcPts val="200"/>
              </a:spcBef>
              <a:spcAft>
                <a:spcPts val="200"/>
              </a:spcAft>
              <a:buClr>
                <a:schemeClr val="lt1"/>
              </a:buClr>
              <a:buSzPts val="1700"/>
              <a:buNone/>
              <a:defRPr sz="1700">
                <a:solidFill>
                  <a:schemeClr val="lt1"/>
                </a:solidFill>
              </a:defRPr>
            </a:lvl9pPr>
          </a:lstStyle>
          <a:p>
            <a:endParaRPr/>
          </a:p>
        </p:txBody>
      </p:sp>
      <p:sp>
        <p:nvSpPr>
          <p:cNvPr id="294" name="Google Shape;294;p34" title="alt=&quot;&quot;"/>
          <p:cNvSpPr/>
          <p:nvPr/>
        </p:nvSpPr>
        <p:spPr>
          <a:xfrm>
            <a:off x="6535027" y="0"/>
            <a:ext cx="2612763" cy="2417534"/>
          </a:xfrm>
          <a:custGeom>
            <a:avLst/>
            <a:gdLst/>
            <a:ahLst/>
            <a:cxnLst/>
            <a:rect l="l" t="t" r="r" b="b"/>
            <a:pathLst>
              <a:path w="2586894" h="2399537" extrusionOk="0">
                <a:moveTo>
                  <a:pt x="2586895" y="0"/>
                </a:moveTo>
                <a:lnTo>
                  <a:pt x="266891" y="0"/>
                </a:lnTo>
                <a:cubicBezTo>
                  <a:pt x="98489" y="246317"/>
                  <a:pt x="0" y="544068"/>
                  <a:pt x="0" y="864965"/>
                </a:cubicBezTo>
                <a:cubicBezTo>
                  <a:pt x="0" y="1712500"/>
                  <a:pt x="687038" y="2399538"/>
                  <a:pt x="1534573" y="2399538"/>
                </a:cubicBezTo>
                <a:cubicBezTo>
                  <a:pt x="1941957" y="2399538"/>
                  <a:pt x="2312194" y="2240756"/>
                  <a:pt x="2586895" y="1981772"/>
                </a:cubicBezTo>
                <a:lnTo>
                  <a:pt x="2586895"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295" name="Google Shape;295;p34" title="alt=&quot;&quot;"/>
          <p:cNvSpPr/>
          <p:nvPr/>
        </p:nvSpPr>
        <p:spPr>
          <a:xfrm>
            <a:off x="0" y="3684694"/>
            <a:ext cx="2180686" cy="1457219"/>
          </a:xfrm>
          <a:custGeom>
            <a:avLst/>
            <a:gdLst/>
            <a:ahLst/>
            <a:cxnLst/>
            <a:rect l="l" t="t" r="r" b="b"/>
            <a:pathLst>
              <a:path w="2159095" h="1446371" extrusionOk="0">
                <a:moveTo>
                  <a:pt x="0" y="1446371"/>
                </a:moveTo>
                <a:lnTo>
                  <a:pt x="2159095" y="1446371"/>
                </a:lnTo>
                <a:cubicBezTo>
                  <a:pt x="2113442" y="639890"/>
                  <a:pt x="1446054" y="0"/>
                  <a:pt x="629344" y="0"/>
                </a:cubicBezTo>
                <a:cubicBezTo>
                  <a:pt x="405074" y="0"/>
                  <a:pt x="192027" y="48292"/>
                  <a:pt x="0" y="135065"/>
                </a:cubicBezTo>
                <a:lnTo>
                  <a:pt x="0" y="1446371"/>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296" name="Google Shape;296;p34" title="alt=&quot;&quot;"/>
          <p:cNvSpPr/>
          <p:nvPr/>
        </p:nvSpPr>
        <p:spPr>
          <a:xfrm>
            <a:off x="433500" y="1282444"/>
            <a:ext cx="8281800" cy="3385500"/>
          </a:xfrm>
          <a:prstGeom prst="roundRect">
            <a:avLst>
              <a:gd name="adj" fmla="val 3117"/>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297" name="Google Shape;297;p34"/>
          <p:cNvSpPr txBox="1">
            <a:spLocks noGrp="1"/>
          </p:cNvSpPr>
          <p:nvPr>
            <p:ph type="body" idx="2"/>
          </p:nvPr>
        </p:nvSpPr>
        <p:spPr>
          <a:xfrm>
            <a:off x="561277" y="1433325"/>
            <a:ext cx="80262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pic>
        <p:nvPicPr>
          <p:cNvPr id="298" name="Google Shape;298;p34"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299" name="Google Shape;299;p34"/>
          <p:cNvSpPr txBox="1">
            <a:spLocks noGrp="1"/>
          </p:cNvSpPr>
          <p:nvPr>
            <p:ph type="subTitle" idx="3"/>
          </p:nvPr>
        </p:nvSpPr>
        <p:spPr>
          <a:xfrm>
            <a:off x="2558691" y="4834781"/>
            <a:ext cx="6151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800"/>
              <a:buNone/>
              <a:defRPr sz="800">
                <a:solidFill>
                  <a:schemeClr val="lt1"/>
                </a:solidFill>
              </a:defRPr>
            </a:lvl1pPr>
            <a:lvl2pPr lvl="1" rtl="0">
              <a:lnSpc>
                <a:spcPct val="90000"/>
              </a:lnSpc>
              <a:spcBef>
                <a:spcPts val="200"/>
              </a:spcBef>
              <a:spcAft>
                <a:spcPts val="0"/>
              </a:spcAft>
              <a:buClr>
                <a:schemeClr val="lt1"/>
              </a:buClr>
              <a:buSzPts val="800"/>
              <a:buNone/>
              <a:defRPr sz="800">
                <a:solidFill>
                  <a:schemeClr val="lt1"/>
                </a:solidFill>
              </a:defRPr>
            </a:lvl2pPr>
            <a:lvl3pPr lvl="2" rtl="0">
              <a:lnSpc>
                <a:spcPct val="90000"/>
              </a:lnSpc>
              <a:spcBef>
                <a:spcPts val="200"/>
              </a:spcBef>
              <a:spcAft>
                <a:spcPts val="0"/>
              </a:spcAft>
              <a:buClr>
                <a:schemeClr val="lt1"/>
              </a:buClr>
              <a:buSzPts val="800"/>
              <a:buNone/>
              <a:defRPr sz="800">
                <a:solidFill>
                  <a:schemeClr val="lt1"/>
                </a:solidFill>
              </a:defRPr>
            </a:lvl3pPr>
            <a:lvl4pPr lvl="3" rtl="0">
              <a:lnSpc>
                <a:spcPct val="90000"/>
              </a:lnSpc>
              <a:spcBef>
                <a:spcPts val="200"/>
              </a:spcBef>
              <a:spcAft>
                <a:spcPts val="0"/>
              </a:spcAft>
              <a:buClr>
                <a:schemeClr val="lt1"/>
              </a:buClr>
              <a:buSzPts val="800"/>
              <a:buNone/>
              <a:defRPr sz="800">
                <a:solidFill>
                  <a:schemeClr val="lt1"/>
                </a:solidFill>
              </a:defRPr>
            </a:lvl4pPr>
            <a:lvl5pPr lvl="4" rtl="0">
              <a:lnSpc>
                <a:spcPct val="90000"/>
              </a:lnSpc>
              <a:spcBef>
                <a:spcPts val="200"/>
              </a:spcBef>
              <a:spcAft>
                <a:spcPts val="0"/>
              </a:spcAft>
              <a:buClr>
                <a:schemeClr val="lt1"/>
              </a:buClr>
              <a:buSzPts val="800"/>
              <a:buNone/>
              <a:defRPr sz="800" b="0">
                <a:solidFill>
                  <a:schemeClr val="lt1"/>
                </a:solidFill>
              </a:defRPr>
            </a:lvl5pPr>
            <a:lvl6pPr lvl="5" rtl="0">
              <a:lnSpc>
                <a:spcPct val="90000"/>
              </a:lnSpc>
              <a:spcBef>
                <a:spcPts val="200"/>
              </a:spcBef>
              <a:spcAft>
                <a:spcPts val="0"/>
              </a:spcAft>
              <a:buClr>
                <a:schemeClr val="lt1"/>
              </a:buClr>
              <a:buSzPts val="800"/>
              <a:buNone/>
              <a:defRPr sz="800">
                <a:solidFill>
                  <a:schemeClr val="lt1"/>
                </a:solidFill>
              </a:defRPr>
            </a:lvl6pPr>
            <a:lvl7pPr lvl="6" rtl="0">
              <a:lnSpc>
                <a:spcPct val="90000"/>
              </a:lnSpc>
              <a:spcBef>
                <a:spcPts val="200"/>
              </a:spcBef>
              <a:spcAft>
                <a:spcPts val="0"/>
              </a:spcAft>
              <a:buClr>
                <a:schemeClr val="lt1"/>
              </a:buClr>
              <a:buSzPts val="800"/>
              <a:buNone/>
              <a:defRPr sz="800">
                <a:solidFill>
                  <a:schemeClr val="lt1"/>
                </a:solidFill>
              </a:defRPr>
            </a:lvl7pPr>
            <a:lvl8pPr lvl="7" rtl="0">
              <a:lnSpc>
                <a:spcPct val="90000"/>
              </a:lnSpc>
              <a:spcBef>
                <a:spcPts val="200"/>
              </a:spcBef>
              <a:spcAft>
                <a:spcPts val="0"/>
              </a:spcAft>
              <a:buClr>
                <a:schemeClr val="lt1"/>
              </a:buClr>
              <a:buSzPts val="800"/>
              <a:buNone/>
              <a:defRPr sz="800">
                <a:solidFill>
                  <a:schemeClr val="lt1"/>
                </a:solidFill>
              </a:defRPr>
            </a:lvl8pPr>
            <a:lvl9pPr lvl="8" rtl="0">
              <a:lnSpc>
                <a:spcPct val="90000"/>
              </a:lnSpc>
              <a:spcBef>
                <a:spcPts val="200"/>
              </a:spcBef>
              <a:spcAft>
                <a:spcPts val="200"/>
              </a:spcAft>
              <a:buClr>
                <a:schemeClr val="lt1"/>
              </a:buClr>
              <a:buSzPts val="800"/>
              <a:buNone/>
              <a:defRPr sz="800">
                <a:solidFill>
                  <a:schemeClr val="lt1"/>
                </a:solidFill>
              </a:defRPr>
            </a:lvl9pPr>
          </a:lstStyle>
          <a:p>
            <a:endParaRPr/>
          </a:p>
        </p:txBody>
      </p:sp>
      <p:pic>
        <p:nvPicPr>
          <p:cNvPr id="300" name="Google Shape;300;p34" title="alt=&quot;&quot;"/>
          <p:cNvPicPr preferRelativeResize="0"/>
          <p:nvPr/>
        </p:nvPicPr>
        <p:blipFill>
          <a:blip r:embed="rId3">
            <a:alphaModFix/>
          </a:blip>
          <a:stretch>
            <a:fillRect/>
          </a:stretch>
        </p:blipFill>
        <p:spPr>
          <a:xfrm>
            <a:off x="0" y="4439071"/>
            <a:ext cx="1851656" cy="70443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G2 - Cards with Circles - 2-Up - B">
  <p:cSld name="Basic_4_1_3_1_1_1_1_1_1_1_1_1_1_1_1_1_1_1_2_1">
    <p:bg>
      <p:bgPr>
        <a:solidFill>
          <a:schemeClr val="accent1"/>
        </a:solidFill>
        <a:effectLst/>
      </p:bgPr>
    </p:bg>
    <p:spTree>
      <p:nvGrpSpPr>
        <p:cNvPr id="1" name="Shape 301"/>
        <p:cNvGrpSpPr/>
        <p:nvPr/>
      </p:nvGrpSpPr>
      <p:grpSpPr>
        <a:xfrm>
          <a:off x="0" y="0"/>
          <a:ext cx="0" cy="0"/>
          <a:chOff x="0" y="0"/>
          <a:chExt cx="0" cy="0"/>
        </a:xfrm>
      </p:grpSpPr>
      <p:sp>
        <p:nvSpPr>
          <p:cNvPr id="302" name="Google Shape;302;p35" title="alt=&quot;&quot;"/>
          <p:cNvSpPr/>
          <p:nvPr/>
        </p:nvSpPr>
        <p:spPr>
          <a:xfrm>
            <a:off x="0" y="3684694"/>
            <a:ext cx="2180686" cy="1457219"/>
          </a:xfrm>
          <a:custGeom>
            <a:avLst/>
            <a:gdLst/>
            <a:ahLst/>
            <a:cxnLst/>
            <a:rect l="l" t="t" r="r" b="b"/>
            <a:pathLst>
              <a:path w="2159095" h="1446371" extrusionOk="0">
                <a:moveTo>
                  <a:pt x="0" y="1446371"/>
                </a:moveTo>
                <a:lnTo>
                  <a:pt x="2159095" y="1446371"/>
                </a:lnTo>
                <a:cubicBezTo>
                  <a:pt x="2113442" y="639890"/>
                  <a:pt x="1446054" y="0"/>
                  <a:pt x="629344" y="0"/>
                </a:cubicBezTo>
                <a:cubicBezTo>
                  <a:pt x="405074" y="0"/>
                  <a:pt x="192027" y="48292"/>
                  <a:pt x="0" y="135065"/>
                </a:cubicBezTo>
                <a:lnTo>
                  <a:pt x="0" y="1446371"/>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303" name="Google Shape;303;p35"/>
          <p:cNvSpPr txBox="1">
            <a:spLocks noGrp="1"/>
          </p:cNvSpPr>
          <p:nvPr>
            <p:ph type="subTitle" idx="1"/>
          </p:nvPr>
        </p:nvSpPr>
        <p:spPr>
          <a:xfrm>
            <a:off x="2558691" y="4834781"/>
            <a:ext cx="6151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800"/>
              <a:buNone/>
              <a:defRPr sz="800">
                <a:solidFill>
                  <a:schemeClr val="lt1"/>
                </a:solidFill>
              </a:defRPr>
            </a:lvl1pPr>
            <a:lvl2pPr lvl="1" rtl="0">
              <a:lnSpc>
                <a:spcPct val="90000"/>
              </a:lnSpc>
              <a:spcBef>
                <a:spcPts val="200"/>
              </a:spcBef>
              <a:spcAft>
                <a:spcPts val="0"/>
              </a:spcAft>
              <a:buClr>
                <a:schemeClr val="lt1"/>
              </a:buClr>
              <a:buSzPts val="800"/>
              <a:buNone/>
              <a:defRPr sz="800">
                <a:solidFill>
                  <a:schemeClr val="lt1"/>
                </a:solidFill>
              </a:defRPr>
            </a:lvl2pPr>
            <a:lvl3pPr lvl="2" rtl="0">
              <a:lnSpc>
                <a:spcPct val="90000"/>
              </a:lnSpc>
              <a:spcBef>
                <a:spcPts val="200"/>
              </a:spcBef>
              <a:spcAft>
                <a:spcPts val="0"/>
              </a:spcAft>
              <a:buClr>
                <a:schemeClr val="lt1"/>
              </a:buClr>
              <a:buSzPts val="800"/>
              <a:buNone/>
              <a:defRPr sz="800">
                <a:solidFill>
                  <a:schemeClr val="lt1"/>
                </a:solidFill>
              </a:defRPr>
            </a:lvl3pPr>
            <a:lvl4pPr lvl="3" rtl="0">
              <a:lnSpc>
                <a:spcPct val="90000"/>
              </a:lnSpc>
              <a:spcBef>
                <a:spcPts val="200"/>
              </a:spcBef>
              <a:spcAft>
                <a:spcPts val="0"/>
              </a:spcAft>
              <a:buClr>
                <a:schemeClr val="lt1"/>
              </a:buClr>
              <a:buSzPts val="800"/>
              <a:buNone/>
              <a:defRPr sz="800">
                <a:solidFill>
                  <a:schemeClr val="lt1"/>
                </a:solidFill>
              </a:defRPr>
            </a:lvl4pPr>
            <a:lvl5pPr lvl="4" rtl="0">
              <a:lnSpc>
                <a:spcPct val="90000"/>
              </a:lnSpc>
              <a:spcBef>
                <a:spcPts val="200"/>
              </a:spcBef>
              <a:spcAft>
                <a:spcPts val="0"/>
              </a:spcAft>
              <a:buClr>
                <a:schemeClr val="lt1"/>
              </a:buClr>
              <a:buSzPts val="800"/>
              <a:buNone/>
              <a:defRPr sz="800" b="0">
                <a:solidFill>
                  <a:schemeClr val="lt1"/>
                </a:solidFill>
              </a:defRPr>
            </a:lvl5pPr>
            <a:lvl6pPr lvl="5" rtl="0">
              <a:lnSpc>
                <a:spcPct val="90000"/>
              </a:lnSpc>
              <a:spcBef>
                <a:spcPts val="200"/>
              </a:spcBef>
              <a:spcAft>
                <a:spcPts val="0"/>
              </a:spcAft>
              <a:buClr>
                <a:schemeClr val="lt1"/>
              </a:buClr>
              <a:buSzPts val="800"/>
              <a:buNone/>
              <a:defRPr sz="800">
                <a:solidFill>
                  <a:schemeClr val="lt1"/>
                </a:solidFill>
              </a:defRPr>
            </a:lvl6pPr>
            <a:lvl7pPr lvl="6" rtl="0">
              <a:lnSpc>
                <a:spcPct val="90000"/>
              </a:lnSpc>
              <a:spcBef>
                <a:spcPts val="200"/>
              </a:spcBef>
              <a:spcAft>
                <a:spcPts val="0"/>
              </a:spcAft>
              <a:buClr>
                <a:schemeClr val="lt1"/>
              </a:buClr>
              <a:buSzPts val="800"/>
              <a:buNone/>
              <a:defRPr sz="800">
                <a:solidFill>
                  <a:schemeClr val="lt1"/>
                </a:solidFill>
              </a:defRPr>
            </a:lvl7pPr>
            <a:lvl8pPr lvl="7" rtl="0">
              <a:lnSpc>
                <a:spcPct val="90000"/>
              </a:lnSpc>
              <a:spcBef>
                <a:spcPts val="200"/>
              </a:spcBef>
              <a:spcAft>
                <a:spcPts val="0"/>
              </a:spcAft>
              <a:buClr>
                <a:schemeClr val="lt1"/>
              </a:buClr>
              <a:buSzPts val="800"/>
              <a:buNone/>
              <a:defRPr sz="800">
                <a:solidFill>
                  <a:schemeClr val="lt1"/>
                </a:solidFill>
              </a:defRPr>
            </a:lvl8pPr>
            <a:lvl9pPr lvl="8" rtl="0">
              <a:lnSpc>
                <a:spcPct val="90000"/>
              </a:lnSpc>
              <a:spcBef>
                <a:spcPts val="200"/>
              </a:spcBef>
              <a:spcAft>
                <a:spcPts val="200"/>
              </a:spcAft>
              <a:buClr>
                <a:schemeClr val="lt1"/>
              </a:buClr>
              <a:buSzPts val="800"/>
              <a:buNone/>
              <a:defRPr sz="800">
                <a:solidFill>
                  <a:schemeClr val="lt1"/>
                </a:solidFill>
              </a:defRPr>
            </a:lvl9pPr>
          </a:lstStyle>
          <a:p>
            <a:endParaRPr/>
          </a:p>
        </p:txBody>
      </p:sp>
      <p:sp>
        <p:nvSpPr>
          <p:cNvPr id="304" name="Google Shape;304;p35"/>
          <p:cNvSpPr/>
          <p:nvPr/>
        </p:nvSpPr>
        <p:spPr>
          <a:xfrm>
            <a:off x="433500" y="1282444"/>
            <a:ext cx="4025400" cy="3385500"/>
          </a:xfrm>
          <a:prstGeom prst="roundRect">
            <a:avLst>
              <a:gd name="adj" fmla="val 2972"/>
            </a:avLst>
          </a:prstGeom>
          <a:solidFill>
            <a:srgbClr val="FEFEF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05" name="Google Shape;305;p35"/>
          <p:cNvSpPr/>
          <p:nvPr/>
        </p:nvSpPr>
        <p:spPr>
          <a:xfrm>
            <a:off x="6535027" y="0"/>
            <a:ext cx="2612763" cy="2417534"/>
          </a:xfrm>
          <a:custGeom>
            <a:avLst/>
            <a:gdLst/>
            <a:ahLst/>
            <a:cxnLst/>
            <a:rect l="l" t="t" r="r" b="b"/>
            <a:pathLst>
              <a:path w="2586894" h="2399537" extrusionOk="0">
                <a:moveTo>
                  <a:pt x="2586895" y="0"/>
                </a:moveTo>
                <a:lnTo>
                  <a:pt x="266891" y="0"/>
                </a:lnTo>
                <a:cubicBezTo>
                  <a:pt x="98489" y="246317"/>
                  <a:pt x="0" y="544068"/>
                  <a:pt x="0" y="864965"/>
                </a:cubicBezTo>
                <a:cubicBezTo>
                  <a:pt x="0" y="1712500"/>
                  <a:pt x="687038" y="2399538"/>
                  <a:pt x="1534573" y="2399538"/>
                </a:cubicBezTo>
                <a:cubicBezTo>
                  <a:pt x="1941957" y="2399538"/>
                  <a:pt x="2312194" y="2240756"/>
                  <a:pt x="2586895" y="1981772"/>
                </a:cubicBezTo>
                <a:lnTo>
                  <a:pt x="2586895"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306" name="Google Shape;306;p35"/>
          <p:cNvSpPr/>
          <p:nvPr/>
        </p:nvSpPr>
        <p:spPr>
          <a:xfrm>
            <a:off x="4689959" y="1282444"/>
            <a:ext cx="4025400" cy="3385500"/>
          </a:xfrm>
          <a:prstGeom prst="roundRect">
            <a:avLst>
              <a:gd name="adj" fmla="val 2965"/>
            </a:avLst>
          </a:prstGeom>
          <a:solidFill>
            <a:srgbClr val="FEFEF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pic>
        <p:nvPicPr>
          <p:cNvPr id="307" name="Google Shape;307;p35"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308" name="Google Shape;308;p35"/>
          <p:cNvSpPr txBox="1">
            <a:spLocks noGrp="1"/>
          </p:cNvSpPr>
          <p:nvPr>
            <p:ph type="body" idx="2"/>
          </p:nvPr>
        </p:nvSpPr>
        <p:spPr>
          <a:xfrm>
            <a:off x="561277" y="1433325"/>
            <a:ext cx="37869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09" name="Google Shape;309;p35"/>
          <p:cNvSpPr txBox="1">
            <a:spLocks noGrp="1"/>
          </p:cNvSpPr>
          <p:nvPr>
            <p:ph type="body" idx="3"/>
          </p:nvPr>
        </p:nvSpPr>
        <p:spPr>
          <a:xfrm>
            <a:off x="4800725" y="1433325"/>
            <a:ext cx="37869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10" name="Google Shape;310;p35"/>
          <p:cNvSpPr txBox="1">
            <a:spLocks noGrp="1"/>
          </p:cNvSpPr>
          <p:nvPr>
            <p:ph type="title"/>
          </p:nvPr>
        </p:nvSpPr>
        <p:spPr>
          <a:xfrm>
            <a:off x="432169" y="-504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9pPr>
          </a:lstStyle>
          <a:p>
            <a:endParaRPr/>
          </a:p>
        </p:txBody>
      </p:sp>
      <p:sp>
        <p:nvSpPr>
          <p:cNvPr id="311" name="Google Shape;311;p35"/>
          <p:cNvSpPr txBox="1">
            <a:spLocks noGrp="1"/>
          </p:cNvSpPr>
          <p:nvPr>
            <p:ph type="subTitle" idx="4"/>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lt1"/>
              </a:buClr>
              <a:buSzPts val="1700"/>
              <a:buNone/>
              <a:defRPr sz="1700">
                <a:solidFill>
                  <a:schemeClr val="lt1"/>
                </a:solidFill>
              </a:defRPr>
            </a:lvl1pPr>
            <a:lvl2pPr lvl="1" rtl="0">
              <a:lnSpc>
                <a:spcPct val="95000"/>
              </a:lnSpc>
              <a:spcBef>
                <a:spcPts val="200"/>
              </a:spcBef>
              <a:spcAft>
                <a:spcPts val="0"/>
              </a:spcAft>
              <a:buClr>
                <a:schemeClr val="lt1"/>
              </a:buClr>
              <a:buSzPts val="1700"/>
              <a:buNone/>
              <a:defRPr sz="1700">
                <a:solidFill>
                  <a:schemeClr val="lt1"/>
                </a:solidFill>
              </a:defRPr>
            </a:lvl2pPr>
            <a:lvl3pPr lvl="2" rtl="0">
              <a:lnSpc>
                <a:spcPct val="95000"/>
              </a:lnSpc>
              <a:spcBef>
                <a:spcPts val="200"/>
              </a:spcBef>
              <a:spcAft>
                <a:spcPts val="0"/>
              </a:spcAft>
              <a:buClr>
                <a:schemeClr val="lt1"/>
              </a:buClr>
              <a:buSzPts val="1700"/>
              <a:buNone/>
              <a:defRPr sz="1700">
                <a:solidFill>
                  <a:schemeClr val="lt1"/>
                </a:solidFill>
              </a:defRPr>
            </a:lvl3pPr>
            <a:lvl4pPr lvl="3" rtl="0">
              <a:lnSpc>
                <a:spcPct val="95000"/>
              </a:lnSpc>
              <a:spcBef>
                <a:spcPts val="200"/>
              </a:spcBef>
              <a:spcAft>
                <a:spcPts val="0"/>
              </a:spcAft>
              <a:buClr>
                <a:schemeClr val="lt1"/>
              </a:buClr>
              <a:buSzPts val="1700"/>
              <a:buNone/>
              <a:defRPr sz="1700">
                <a:solidFill>
                  <a:schemeClr val="lt1"/>
                </a:solidFill>
              </a:defRPr>
            </a:lvl4pPr>
            <a:lvl5pPr lvl="4" rtl="0">
              <a:lnSpc>
                <a:spcPct val="95000"/>
              </a:lnSpc>
              <a:spcBef>
                <a:spcPts val="200"/>
              </a:spcBef>
              <a:spcAft>
                <a:spcPts val="0"/>
              </a:spcAft>
              <a:buClr>
                <a:schemeClr val="lt1"/>
              </a:buClr>
              <a:buSzPts val="1700"/>
              <a:buNone/>
              <a:defRPr sz="1700">
                <a:solidFill>
                  <a:schemeClr val="lt1"/>
                </a:solidFill>
              </a:defRPr>
            </a:lvl5pPr>
            <a:lvl6pPr lvl="5" rtl="0">
              <a:lnSpc>
                <a:spcPct val="95000"/>
              </a:lnSpc>
              <a:spcBef>
                <a:spcPts val="200"/>
              </a:spcBef>
              <a:spcAft>
                <a:spcPts val="0"/>
              </a:spcAft>
              <a:buClr>
                <a:schemeClr val="lt1"/>
              </a:buClr>
              <a:buSzPts val="1700"/>
              <a:buNone/>
              <a:defRPr sz="1700">
                <a:solidFill>
                  <a:schemeClr val="lt1"/>
                </a:solidFill>
              </a:defRPr>
            </a:lvl6pPr>
            <a:lvl7pPr lvl="6" rtl="0">
              <a:lnSpc>
                <a:spcPct val="95000"/>
              </a:lnSpc>
              <a:spcBef>
                <a:spcPts val="200"/>
              </a:spcBef>
              <a:spcAft>
                <a:spcPts val="0"/>
              </a:spcAft>
              <a:buClr>
                <a:schemeClr val="lt1"/>
              </a:buClr>
              <a:buSzPts val="1700"/>
              <a:buNone/>
              <a:defRPr sz="1700">
                <a:solidFill>
                  <a:schemeClr val="lt1"/>
                </a:solidFill>
              </a:defRPr>
            </a:lvl7pPr>
            <a:lvl8pPr lvl="7" rtl="0">
              <a:lnSpc>
                <a:spcPct val="95000"/>
              </a:lnSpc>
              <a:spcBef>
                <a:spcPts val="200"/>
              </a:spcBef>
              <a:spcAft>
                <a:spcPts val="0"/>
              </a:spcAft>
              <a:buClr>
                <a:schemeClr val="lt1"/>
              </a:buClr>
              <a:buSzPts val="1700"/>
              <a:buNone/>
              <a:defRPr sz="1700">
                <a:solidFill>
                  <a:schemeClr val="lt1"/>
                </a:solidFill>
              </a:defRPr>
            </a:lvl8pPr>
            <a:lvl9pPr lvl="8" rtl="0">
              <a:lnSpc>
                <a:spcPct val="95000"/>
              </a:lnSpc>
              <a:spcBef>
                <a:spcPts val="200"/>
              </a:spcBef>
              <a:spcAft>
                <a:spcPts val="200"/>
              </a:spcAft>
              <a:buClr>
                <a:schemeClr val="lt1"/>
              </a:buClr>
              <a:buSzPts val="1700"/>
              <a:buNone/>
              <a:defRPr sz="1700">
                <a:solidFill>
                  <a:schemeClr val="lt1"/>
                </a:solidFill>
              </a:defRPr>
            </a:lvl9pPr>
          </a:lstStyle>
          <a:p>
            <a:endParaRPr/>
          </a:p>
        </p:txBody>
      </p:sp>
      <p:pic>
        <p:nvPicPr>
          <p:cNvPr id="312" name="Google Shape;312;p35"/>
          <p:cNvPicPr preferRelativeResize="0"/>
          <p:nvPr/>
        </p:nvPicPr>
        <p:blipFill>
          <a:blip r:embed="rId3">
            <a:alphaModFix/>
          </a:blip>
          <a:stretch>
            <a:fillRect/>
          </a:stretch>
        </p:blipFill>
        <p:spPr>
          <a:xfrm>
            <a:off x="0" y="4439071"/>
            <a:ext cx="1851656" cy="70443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G3 - Cards with Circles - 3-Up - B">
  <p:cSld name="Basic_4_1_3_1_1_1_1_1_1_1_1_1_1_1_1_1_1_1_3_2">
    <p:bg>
      <p:bgPr>
        <a:solidFill>
          <a:schemeClr val="accent1"/>
        </a:solidFill>
        <a:effectLst/>
      </p:bgPr>
    </p:bg>
    <p:spTree>
      <p:nvGrpSpPr>
        <p:cNvPr id="1" name="Shape 313"/>
        <p:cNvGrpSpPr/>
        <p:nvPr/>
      </p:nvGrpSpPr>
      <p:grpSpPr>
        <a:xfrm>
          <a:off x="0" y="0"/>
          <a:ext cx="0" cy="0"/>
          <a:chOff x="0" y="0"/>
          <a:chExt cx="0" cy="0"/>
        </a:xfrm>
      </p:grpSpPr>
      <p:sp>
        <p:nvSpPr>
          <p:cNvPr id="314" name="Google Shape;314;p36"/>
          <p:cNvSpPr txBox="1">
            <a:spLocks noGrp="1"/>
          </p:cNvSpPr>
          <p:nvPr>
            <p:ph type="title"/>
          </p:nvPr>
        </p:nvSpPr>
        <p:spPr>
          <a:xfrm>
            <a:off x="432169" y="-504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9pPr>
          </a:lstStyle>
          <a:p>
            <a:endParaRPr/>
          </a:p>
        </p:txBody>
      </p:sp>
      <p:sp>
        <p:nvSpPr>
          <p:cNvPr id="315" name="Google Shape;315;p36"/>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lt1"/>
              </a:buClr>
              <a:buSzPts val="1700"/>
              <a:buNone/>
              <a:defRPr sz="1700">
                <a:solidFill>
                  <a:schemeClr val="lt1"/>
                </a:solidFill>
              </a:defRPr>
            </a:lvl1pPr>
            <a:lvl2pPr lvl="1" rtl="0">
              <a:lnSpc>
                <a:spcPct val="95000"/>
              </a:lnSpc>
              <a:spcBef>
                <a:spcPts val="200"/>
              </a:spcBef>
              <a:spcAft>
                <a:spcPts val="0"/>
              </a:spcAft>
              <a:buClr>
                <a:schemeClr val="lt1"/>
              </a:buClr>
              <a:buSzPts val="1700"/>
              <a:buNone/>
              <a:defRPr sz="1700">
                <a:solidFill>
                  <a:schemeClr val="lt1"/>
                </a:solidFill>
              </a:defRPr>
            </a:lvl2pPr>
            <a:lvl3pPr lvl="2" rtl="0">
              <a:lnSpc>
                <a:spcPct val="95000"/>
              </a:lnSpc>
              <a:spcBef>
                <a:spcPts val="200"/>
              </a:spcBef>
              <a:spcAft>
                <a:spcPts val="0"/>
              </a:spcAft>
              <a:buClr>
                <a:schemeClr val="lt1"/>
              </a:buClr>
              <a:buSzPts val="1700"/>
              <a:buNone/>
              <a:defRPr sz="1700">
                <a:solidFill>
                  <a:schemeClr val="lt1"/>
                </a:solidFill>
              </a:defRPr>
            </a:lvl3pPr>
            <a:lvl4pPr lvl="3" rtl="0">
              <a:lnSpc>
                <a:spcPct val="95000"/>
              </a:lnSpc>
              <a:spcBef>
                <a:spcPts val="200"/>
              </a:spcBef>
              <a:spcAft>
                <a:spcPts val="0"/>
              </a:spcAft>
              <a:buClr>
                <a:schemeClr val="lt1"/>
              </a:buClr>
              <a:buSzPts val="1700"/>
              <a:buNone/>
              <a:defRPr sz="1700">
                <a:solidFill>
                  <a:schemeClr val="lt1"/>
                </a:solidFill>
              </a:defRPr>
            </a:lvl4pPr>
            <a:lvl5pPr lvl="4" rtl="0">
              <a:lnSpc>
                <a:spcPct val="95000"/>
              </a:lnSpc>
              <a:spcBef>
                <a:spcPts val="200"/>
              </a:spcBef>
              <a:spcAft>
                <a:spcPts val="0"/>
              </a:spcAft>
              <a:buClr>
                <a:schemeClr val="lt1"/>
              </a:buClr>
              <a:buSzPts val="1700"/>
              <a:buNone/>
              <a:defRPr sz="1700">
                <a:solidFill>
                  <a:schemeClr val="lt1"/>
                </a:solidFill>
              </a:defRPr>
            </a:lvl5pPr>
            <a:lvl6pPr lvl="5" rtl="0">
              <a:lnSpc>
                <a:spcPct val="95000"/>
              </a:lnSpc>
              <a:spcBef>
                <a:spcPts val="200"/>
              </a:spcBef>
              <a:spcAft>
                <a:spcPts val="0"/>
              </a:spcAft>
              <a:buClr>
                <a:schemeClr val="lt1"/>
              </a:buClr>
              <a:buSzPts val="1700"/>
              <a:buNone/>
              <a:defRPr sz="1700">
                <a:solidFill>
                  <a:schemeClr val="lt1"/>
                </a:solidFill>
              </a:defRPr>
            </a:lvl6pPr>
            <a:lvl7pPr lvl="6" rtl="0">
              <a:lnSpc>
                <a:spcPct val="95000"/>
              </a:lnSpc>
              <a:spcBef>
                <a:spcPts val="200"/>
              </a:spcBef>
              <a:spcAft>
                <a:spcPts val="0"/>
              </a:spcAft>
              <a:buClr>
                <a:schemeClr val="lt1"/>
              </a:buClr>
              <a:buSzPts val="1700"/>
              <a:buNone/>
              <a:defRPr sz="1700">
                <a:solidFill>
                  <a:schemeClr val="lt1"/>
                </a:solidFill>
              </a:defRPr>
            </a:lvl7pPr>
            <a:lvl8pPr lvl="7" rtl="0">
              <a:lnSpc>
                <a:spcPct val="95000"/>
              </a:lnSpc>
              <a:spcBef>
                <a:spcPts val="200"/>
              </a:spcBef>
              <a:spcAft>
                <a:spcPts val="0"/>
              </a:spcAft>
              <a:buClr>
                <a:schemeClr val="lt1"/>
              </a:buClr>
              <a:buSzPts val="1700"/>
              <a:buNone/>
              <a:defRPr sz="1700">
                <a:solidFill>
                  <a:schemeClr val="lt1"/>
                </a:solidFill>
              </a:defRPr>
            </a:lvl8pPr>
            <a:lvl9pPr lvl="8" rtl="0">
              <a:lnSpc>
                <a:spcPct val="95000"/>
              </a:lnSpc>
              <a:spcBef>
                <a:spcPts val="200"/>
              </a:spcBef>
              <a:spcAft>
                <a:spcPts val="200"/>
              </a:spcAft>
              <a:buClr>
                <a:schemeClr val="lt1"/>
              </a:buClr>
              <a:buSzPts val="1700"/>
              <a:buNone/>
              <a:defRPr sz="1700">
                <a:solidFill>
                  <a:schemeClr val="lt1"/>
                </a:solidFill>
              </a:defRPr>
            </a:lvl9pPr>
          </a:lstStyle>
          <a:p>
            <a:endParaRPr/>
          </a:p>
        </p:txBody>
      </p:sp>
      <p:sp>
        <p:nvSpPr>
          <p:cNvPr id="316" name="Google Shape;316;p36" title="alt=&quot;&quot;"/>
          <p:cNvSpPr/>
          <p:nvPr/>
        </p:nvSpPr>
        <p:spPr>
          <a:xfrm>
            <a:off x="0" y="3684694"/>
            <a:ext cx="2180686" cy="1457219"/>
          </a:xfrm>
          <a:custGeom>
            <a:avLst/>
            <a:gdLst/>
            <a:ahLst/>
            <a:cxnLst/>
            <a:rect l="l" t="t" r="r" b="b"/>
            <a:pathLst>
              <a:path w="2159095" h="1446371" extrusionOk="0">
                <a:moveTo>
                  <a:pt x="0" y="1446371"/>
                </a:moveTo>
                <a:lnTo>
                  <a:pt x="2159095" y="1446371"/>
                </a:lnTo>
                <a:cubicBezTo>
                  <a:pt x="2113442" y="639890"/>
                  <a:pt x="1446054" y="0"/>
                  <a:pt x="629344" y="0"/>
                </a:cubicBezTo>
                <a:cubicBezTo>
                  <a:pt x="405074" y="0"/>
                  <a:pt x="192027" y="48292"/>
                  <a:pt x="0" y="135065"/>
                </a:cubicBezTo>
                <a:lnTo>
                  <a:pt x="0" y="1446371"/>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317" name="Google Shape;317;p36"/>
          <p:cNvSpPr txBox="1">
            <a:spLocks noGrp="1"/>
          </p:cNvSpPr>
          <p:nvPr>
            <p:ph type="subTitle" idx="2"/>
          </p:nvPr>
        </p:nvSpPr>
        <p:spPr>
          <a:xfrm>
            <a:off x="3270308" y="4834781"/>
            <a:ext cx="54399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800"/>
              <a:buNone/>
              <a:defRPr sz="800">
                <a:solidFill>
                  <a:schemeClr val="lt1"/>
                </a:solidFill>
              </a:defRPr>
            </a:lvl1pPr>
            <a:lvl2pPr lvl="1" rtl="0">
              <a:lnSpc>
                <a:spcPct val="90000"/>
              </a:lnSpc>
              <a:spcBef>
                <a:spcPts val="200"/>
              </a:spcBef>
              <a:spcAft>
                <a:spcPts val="0"/>
              </a:spcAft>
              <a:buClr>
                <a:schemeClr val="lt1"/>
              </a:buClr>
              <a:buSzPts val="800"/>
              <a:buNone/>
              <a:defRPr sz="800">
                <a:solidFill>
                  <a:schemeClr val="lt1"/>
                </a:solidFill>
              </a:defRPr>
            </a:lvl2pPr>
            <a:lvl3pPr lvl="2" rtl="0">
              <a:lnSpc>
                <a:spcPct val="90000"/>
              </a:lnSpc>
              <a:spcBef>
                <a:spcPts val="200"/>
              </a:spcBef>
              <a:spcAft>
                <a:spcPts val="0"/>
              </a:spcAft>
              <a:buClr>
                <a:schemeClr val="lt1"/>
              </a:buClr>
              <a:buSzPts val="800"/>
              <a:buNone/>
              <a:defRPr sz="800">
                <a:solidFill>
                  <a:schemeClr val="lt1"/>
                </a:solidFill>
              </a:defRPr>
            </a:lvl3pPr>
            <a:lvl4pPr lvl="3" rtl="0">
              <a:lnSpc>
                <a:spcPct val="90000"/>
              </a:lnSpc>
              <a:spcBef>
                <a:spcPts val="200"/>
              </a:spcBef>
              <a:spcAft>
                <a:spcPts val="0"/>
              </a:spcAft>
              <a:buClr>
                <a:schemeClr val="lt1"/>
              </a:buClr>
              <a:buSzPts val="800"/>
              <a:buNone/>
              <a:defRPr sz="800">
                <a:solidFill>
                  <a:schemeClr val="lt1"/>
                </a:solidFill>
              </a:defRPr>
            </a:lvl4pPr>
            <a:lvl5pPr lvl="4" rtl="0">
              <a:lnSpc>
                <a:spcPct val="90000"/>
              </a:lnSpc>
              <a:spcBef>
                <a:spcPts val="200"/>
              </a:spcBef>
              <a:spcAft>
                <a:spcPts val="0"/>
              </a:spcAft>
              <a:buClr>
                <a:schemeClr val="lt1"/>
              </a:buClr>
              <a:buSzPts val="800"/>
              <a:buNone/>
              <a:defRPr sz="800" b="0">
                <a:solidFill>
                  <a:schemeClr val="lt1"/>
                </a:solidFill>
              </a:defRPr>
            </a:lvl5pPr>
            <a:lvl6pPr lvl="5" rtl="0">
              <a:lnSpc>
                <a:spcPct val="90000"/>
              </a:lnSpc>
              <a:spcBef>
                <a:spcPts val="200"/>
              </a:spcBef>
              <a:spcAft>
                <a:spcPts val="0"/>
              </a:spcAft>
              <a:buClr>
                <a:schemeClr val="lt1"/>
              </a:buClr>
              <a:buSzPts val="800"/>
              <a:buNone/>
              <a:defRPr sz="800">
                <a:solidFill>
                  <a:schemeClr val="lt1"/>
                </a:solidFill>
              </a:defRPr>
            </a:lvl6pPr>
            <a:lvl7pPr lvl="6" rtl="0">
              <a:lnSpc>
                <a:spcPct val="90000"/>
              </a:lnSpc>
              <a:spcBef>
                <a:spcPts val="200"/>
              </a:spcBef>
              <a:spcAft>
                <a:spcPts val="0"/>
              </a:spcAft>
              <a:buClr>
                <a:schemeClr val="lt1"/>
              </a:buClr>
              <a:buSzPts val="800"/>
              <a:buNone/>
              <a:defRPr sz="800">
                <a:solidFill>
                  <a:schemeClr val="lt1"/>
                </a:solidFill>
              </a:defRPr>
            </a:lvl7pPr>
            <a:lvl8pPr lvl="7" rtl="0">
              <a:lnSpc>
                <a:spcPct val="90000"/>
              </a:lnSpc>
              <a:spcBef>
                <a:spcPts val="200"/>
              </a:spcBef>
              <a:spcAft>
                <a:spcPts val="0"/>
              </a:spcAft>
              <a:buClr>
                <a:schemeClr val="lt1"/>
              </a:buClr>
              <a:buSzPts val="800"/>
              <a:buNone/>
              <a:defRPr sz="800">
                <a:solidFill>
                  <a:schemeClr val="lt1"/>
                </a:solidFill>
              </a:defRPr>
            </a:lvl8pPr>
            <a:lvl9pPr lvl="8" rtl="0">
              <a:lnSpc>
                <a:spcPct val="90000"/>
              </a:lnSpc>
              <a:spcBef>
                <a:spcPts val="200"/>
              </a:spcBef>
              <a:spcAft>
                <a:spcPts val="200"/>
              </a:spcAft>
              <a:buClr>
                <a:schemeClr val="lt1"/>
              </a:buClr>
              <a:buSzPts val="800"/>
              <a:buNone/>
              <a:defRPr sz="800">
                <a:solidFill>
                  <a:schemeClr val="lt1"/>
                </a:solidFill>
              </a:defRPr>
            </a:lvl9pPr>
          </a:lstStyle>
          <a:p>
            <a:endParaRPr/>
          </a:p>
        </p:txBody>
      </p:sp>
      <p:sp>
        <p:nvSpPr>
          <p:cNvPr id="318" name="Google Shape;318;p36"/>
          <p:cNvSpPr/>
          <p:nvPr/>
        </p:nvSpPr>
        <p:spPr>
          <a:xfrm>
            <a:off x="433500" y="1282444"/>
            <a:ext cx="2611500" cy="3385500"/>
          </a:xfrm>
          <a:prstGeom prst="roundRect">
            <a:avLst>
              <a:gd name="adj" fmla="val 4025"/>
            </a:avLst>
          </a:prstGeom>
          <a:solidFill>
            <a:srgbClr val="FEFEF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19" name="Google Shape;319;p36" title="alt=&quot;&quot;"/>
          <p:cNvSpPr/>
          <p:nvPr/>
        </p:nvSpPr>
        <p:spPr>
          <a:xfrm>
            <a:off x="6535027" y="0"/>
            <a:ext cx="2612763" cy="2417534"/>
          </a:xfrm>
          <a:custGeom>
            <a:avLst/>
            <a:gdLst/>
            <a:ahLst/>
            <a:cxnLst/>
            <a:rect l="l" t="t" r="r" b="b"/>
            <a:pathLst>
              <a:path w="2586894" h="2399537" extrusionOk="0">
                <a:moveTo>
                  <a:pt x="2586895" y="0"/>
                </a:moveTo>
                <a:lnTo>
                  <a:pt x="266891" y="0"/>
                </a:lnTo>
                <a:cubicBezTo>
                  <a:pt x="98489" y="246317"/>
                  <a:pt x="0" y="544068"/>
                  <a:pt x="0" y="864965"/>
                </a:cubicBezTo>
                <a:cubicBezTo>
                  <a:pt x="0" y="1712500"/>
                  <a:pt x="687038" y="2399538"/>
                  <a:pt x="1534573" y="2399538"/>
                </a:cubicBezTo>
                <a:cubicBezTo>
                  <a:pt x="1941957" y="2399538"/>
                  <a:pt x="2312194" y="2240756"/>
                  <a:pt x="2586895" y="1981772"/>
                </a:cubicBezTo>
                <a:lnTo>
                  <a:pt x="2586895"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320" name="Google Shape;320;p36"/>
          <p:cNvSpPr/>
          <p:nvPr/>
        </p:nvSpPr>
        <p:spPr>
          <a:xfrm>
            <a:off x="3268789" y="1282444"/>
            <a:ext cx="2611500" cy="3385500"/>
          </a:xfrm>
          <a:prstGeom prst="roundRect">
            <a:avLst>
              <a:gd name="adj" fmla="val 4079"/>
            </a:avLst>
          </a:prstGeom>
          <a:solidFill>
            <a:srgbClr val="FEFEF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21" name="Google Shape;321;p36"/>
          <p:cNvSpPr/>
          <p:nvPr/>
        </p:nvSpPr>
        <p:spPr>
          <a:xfrm>
            <a:off x="6104077" y="1282444"/>
            <a:ext cx="2611500" cy="3385500"/>
          </a:xfrm>
          <a:prstGeom prst="roundRect">
            <a:avLst>
              <a:gd name="adj" fmla="val 4064"/>
            </a:avLst>
          </a:prstGeom>
          <a:solidFill>
            <a:srgbClr val="FEFEF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22" name="Google Shape;322;p36"/>
          <p:cNvSpPr txBox="1">
            <a:spLocks noGrp="1"/>
          </p:cNvSpPr>
          <p:nvPr>
            <p:ph type="body" idx="3"/>
          </p:nvPr>
        </p:nvSpPr>
        <p:spPr>
          <a:xfrm>
            <a:off x="561277" y="1433325"/>
            <a:ext cx="23556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23" name="Google Shape;323;p36"/>
          <p:cNvSpPr txBox="1">
            <a:spLocks noGrp="1"/>
          </p:cNvSpPr>
          <p:nvPr>
            <p:ph type="body" idx="4"/>
          </p:nvPr>
        </p:nvSpPr>
        <p:spPr>
          <a:xfrm>
            <a:off x="3396622" y="1433325"/>
            <a:ext cx="23556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24" name="Google Shape;324;p36"/>
          <p:cNvSpPr txBox="1">
            <a:spLocks noGrp="1"/>
          </p:cNvSpPr>
          <p:nvPr>
            <p:ph type="body" idx="5"/>
          </p:nvPr>
        </p:nvSpPr>
        <p:spPr>
          <a:xfrm>
            <a:off x="6231910" y="1433325"/>
            <a:ext cx="23556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pic>
        <p:nvPicPr>
          <p:cNvPr id="325" name="Google Shape;325;p36"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pic>
        <p:nvPicPr>
          <p:cNvPr id="326" name="Google Shape;326;p36" title="alt=&quot;&quot;"/>
          <p:cNvPicPr preferRelativeResize="0"/>
          <p:nvPr/>
        </p:nvPicPr>
        <p:blipFill>
          <a:blip r:embed="rId3">
            <a:alphaModFix/>
          </a:blip>
          <a:stretch>
            <a:fillRect/>
          </a:stretch>
        </p:blipFill>
        <p:spPr>
          <a:xfrm>
            <a:off x="0" y="4439071"/>
            <a:ext cx="1851656" cy="70443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G4 - Cards with Circles - 4-Up - B">
  <p:cSld name="Basic_4_1_3_1_1_1_1_1_1_1_1_1_1_1_1_1_1_1_3_1_1">
    <p:bg>
      <p:bgPr>
        <a:solidFill>
          <a:schemeClr val="accent1"/>
        </a:solidFill>
        <a:effectLst/>
      </p:bgPr>
    </p:bg>
    <p:spTree>
      <p:nvGrpSpPr>
        <p:cNvPr id="1" name="Shape 327"/>
        <p:cNvGrpSpPr/>
        <p:nvPr/>
      </p:nvGrpSpPr>
      <p:grpSpPr>
        <a:xfrm>
          <a:off x="0" y="0"/>
          <a:ext cx="0" cy="0"/>
          <a:chOff x="0" y="0"/>
          <a:chExt cx="0" cy="0"/>
        </a:xfrm>
      </p:grpSpPr>
      <p:sp>
        <p:nvSpPr>
          <p:cNvPr id="328" name="Google Shape;328;p37" title="alt=&quot;&quot;"/>
          <p:cNvSpPr/>
          <p:nvPr/>
        </p:nvSpPr>
        <p:spPr>
          <a:xfrm>
            <a:off x="6535027" y="0"/>
            <a:ext cx="2612763" cy="2417534"/>
          </a:xfrm>
          <a:custGeom>
            <a:avLst/>
            <a:gdLst/>
            <a:ahLst/>
            <a:cxnLst/>
            <a:rect l="l" t="t" r="r" b="b"/>
            <a:pathLst>
              <a:path w="2586894" h="2399537" extrusionOk="0">
                <a:moveTo>
                  <a:pt x="2586895" y="0"/>
                </a:moveTo>
                <a:lnTo>
                  <a:pt x="266891" y="0"/>
                </a:lnTo>
                <a:cubicBezTo>
                  <a:pt x="98489" y="246317"/>
                  <a:pt x="0" y="544068"/>
                  <a:pt x="0" y="864965"/>
                </a:cubicBezTo>
                <a:cubicBezTo>
                  <a:pt x="0" y="1712500"/>
                  <a:pt x="687038" y="2399538"/>
                  <a:pt x="1534573" y="2399538"/>
                </a:cubicBezTo>
                <a:cubicBezTo>
                  <a:pt x="1941957" y="2399538"/>
                  <a:pt x="2312194" y="2240756"/>
                  <a:pt x="2586895" y="1981772"/>
                </a:cubicBezTo>
                <a:lnTo>
                  <a:pt x="2586895"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329" name="Google Shape;329;p37" title="alt=&quot;&quot;"/>
          <p:cNvSpPr/>
          <p:nvPr/>
        </p:nvSpPr>
        <p:spPr>
          <a:xfrm>
            <a:off x="0" y="3684694"/>
            <a:ext cx="2180686" cy="1457219"/>
          </a:xfrm>
          <a:custGeom>
            <a:avLst/>
            <a:gdLst/>
            <a:ahLst/>
            <a:cxnLst/>
            <a:rect l="l" t="t" r="r" b="b"/>
            <a:pathLst>
              <a:path w="2159095" h="1446371" extrusionOk="0">
                <a:moveTo>
                  <a:pt x="0" y="1446371"/>
                </a:moveTo>
                <a:lnTo>
                  <a:pt x="2159095" y="1446371"/>
                </a:lnTo>
                <a:cubicBezTo>
                  <a:pt x="2113442" y="639890"/>
                  <a:pt x="1446054" y="0"/>
                  <a:pt x="629344" y="0"/>
                </a:cubicBezTo>
                <a:cubicBezTo>
                  <a:pt x="405074" y="0"/>
                  <a:pt x="192027" y="48292"/>
                  <a:pt x="0" y="135065"/>
                </a:cubicBezTo>
                <a:lnTo>
                  <a:pt x="0" y="1446371"/>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330" name="Google Shape;330;p37"/>
          <p:cNvSpPr/>
          <p:nvPr/>
        </p:nvSpPr>
        <p:spPr>
          <a:xfrm>
            <a:off x="4684276" y="1434844"/>
            <a:ext cx="1901700" cy="3385500"/>
          </a:xfrm>
          <a:prstGeom prst="roundRect">
            <a:avLst>
              <a:gd name="adj" fmla="val 5245"/>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31" name="Google Shape;331;p37"/>
          <p:cNvSpPr/>
          <p:nvPr/>
        </p:nvSpPr>
        <p:spPr>
          <a:xfrm>
            <a:off x="2560042" y="1434844"/>
            <a:ext cx="1898700" cy="3385500"/>
          </a:xfrm>
          <a:prstGeom prst="roundRect">
            <a:avLst>
              <a:gd name="adj" fmla="val 5245"/>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32" name="Google Shape;332;p37"/>
          <p:cNvSpPr/>
          <p:nvPr/>
        </p:nvSpPr>
        <p:spPr>
          <a:xfrm>
            <a:off x="6803953" y="1434844"/>
            <a:ext cx="1905900" cy="3385500"/>
          </a:xfrm>
          <a:prstGeom prst="roundRect">
            <a:avLst>
              <a:gd name="adj" fmla="val 5245"/>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33" name="Google Shape;333;p37"/>
          <p:cNvSpPr/>
          <p:nvPr/>
        </p:nvSpPr>
        <p:spPr>
          <a:xfrm>
            <a:off x="433500" y="1434844"/>
            <a:ext cx="1905900" cy="3385500"/>
          </a:xfrm>
          <a:prstGeom prst="roundRect">
            <a:avLst>
              <a:gd name="adj" fmla="val 5245"/>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34" name="Google Shape;334;p37"/>
          <p:cNvSpPr txBox="1">
            <a:spLocks noGrp="1"/>
          </p:cNvSpPr>
          <p:nvPr>
            <p:ph type="subTitle" idx="1"/>
          </p:nvPr>
        </p:nvSpPr>
        <p:spPr>
          <a:xfrm>
            <a:off x="2558691" y="4834781"/>
            <a:ext cx="6151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800"/>
              <a:buNone/>
              <a:defRPr sz="800">
                <a:solidFill>
                  <a:schemeClr val="lt1"/>
                </a:solidFill>
              </a:defRPr>
            </a:lvl1pPr>
            <a:lvl2pPr lvl="1" rtl="0">
              <a:lnSpc>
                <a:spcPct val="90000"/>
              </a:lnSpc>
              <a:spcBef>
                <a:spcPts val="200"/>
              </a:spcBef>
              <a:spcAft>
                <a:spcPts val="0"/>
              </a:spcAft>
              <a:buClr>
                <a:schemeClr val="lt1"/>
              </a:buClr>
              <a:buSzPts val="800"/>
              <a:buNone/>
              <a:defRPr sz="800">
                <a:solidFill>
                  <a:schemeClr val="lt1"/>
                </a:solidFill>
              </a:defRPr>
            </a:lvl2pPr>
            <a:lvl3pPr lvl="2" rtl="0">
              <a:lnSpc>
                <a:spcPct val="90000"/>
              </a:lnSpc>
              <a:spcBef>
                <a:spcPts val="200"/>
              </a:spcBef>
              <a:spcAft>
                <a:spcPts val="0"/>
              </a:spcAft>
              <a:buClr>
                <a:schemeClr val="lt1"/>
              </a:buClr>
              <a:buSzPts val="800"/>
              <a:buNone/>
              <a:defRPr sz="800">
                <a:solidFill>
                  <a:schemeClr val="lt1"/>
                </a:solidFill>
              </a:defRPr>
            </a:lvl3pPr>
            <a:lvl4pPr lvl="3" rtl="0">
              <a:lnSpc>
                <a:spcPct val="90000"/>
              </a:lnSpc>
              <a:spcBef>
                <a:spcPts val="200"/>
              </a:spcBef>
              <a:spcAft>
                <a:spcPts val="0"/>
              </a:spcAft>
              <a:buClr>
                <a:schemeClr val="lt1"/>
              </a:buClr>
              <a:buSzPts val="800"/>
              <a:buNone/>
              <a:defRPr sz="800">
                <a:solidFill>
                  <a:schemeClr val="lt1"/>
                </a:solidFill>
              </a:defRPr>
            </a:lvl4pPr>
            <a:lvl5pPr lvl="4" rtl="0">
              <a:lnSpc>
                <a:spcPct val="90000"/>
              </a:lnSpc>
              <a:spcBef>
                <a:spcPts val="200"/>
              </a:spcBef>
              <a:spcAft>
                <a:spcPts val="0"/>
              </a:spcAft>
              <a:buClr>
                <a:schemeClr val="lt1"/>
              </a:buClr>
              <a:buSzPts val="800"/>
              <a:buNone/>
              <a:defRPr sz="800" b="0">
                <a:solidFill>
                  <a:schemeClr val="lt1"/>
                </a:solidFill>
              </a:defRPr>
            </a:lvl5pPr>
            <a:lvl6pPr lvl="5" rtl="0">
              <a:lnSpc>
                <a:spcPct val="90000"/>
              </a:lnSpc>
              <a:spcBef>
                <a:spcPts val="200"/>
              </a:spcBef>
              <a:spcAft>
                <a:spcPts val="0"/>
              </a:spcAft>
              <a:buClr>
                <a:schemeClr val="lt1"/>
              </a:buClr>
              <a:buSzPts val="800"/>
              <a:buNone/>
              <a:defRPr sz="800">
                <a:solidFill>
                  <a:schemeClr val="lt1"/>
                </a:solidFill>
              </a:defRPr>
            </a:lvl6pPr>
            <a:lvl7pPr lvl="6" rtl="0">
              <a:lnSpc>
                <a:spcPct val="90000"/>
              </a:lnSpc>
              <a:spcBef>
                <a:spcPts val="200"/>
              </a:spcBef>
              <a:spcAft>
                <a:spcPts val="0"/>
              </a:spcAft>
              <a:buClr>
                <a:schemeClr val="lt1"/>
              </a:buClr>
              <a:buSzPts val="800"/>
              <a:buNone/>
              <a:defRPr sz="800">
                <a:solidFill>
                  <a:schemeClr val="lt1"/>
                </a:solidFill>
              </a:defRPr>
            </a:lvl7pPr>
            <a:lvl8pPr lvl="7" rtl="0">
              <a:lnSpc>
                <a:spcPct val="90000"/>
              </a:lnSpc>
              <a:spcBef>
                <a:spcPts val="200"/>
              </a:spcBef>
              <a:spcAft>
                <a:spcPts val="0"/>
              </a:spcAft>
              <a:buClr>
                <a:schemeClr val="lt1"/>
              </a:buClr>
              <a:buSzPts val="800"/>
              <a:buNone/>
              <a:defRPr sz="800">
                <a:solidFill>
                  <a:schemeClr val="lt1"/>
                </a:solidFill>
              </a:defRPr>
            </a:lvl8pPr>
            <a:lvl9pPr lvl="8" rtl="0">
              <a:lnSpc>
                <a:spcPct val="90000"/>
              </a:lnSpc>
              <a:spcBef>
                <a:spcPts val="200"/>
              </a:spcBef>
              <a:spcAft>
                <a:spcPts val="200"/>
              </a:spcAft>
              <a:buClr>
                <a:schemeClr val="lt1"/>
              </a:buClr>
              <a:buSzPts val="800"/>
              <a:buNone/>
              <a:defRPr sz="800">
                <a:solidFill>
                  <a:schemeClr val="lt1"/>
                </a:solidFill>
              </a:defRPr>
            </a:lvl9pPr>
          </a:lstStyle>
          <a:p>
            <a:endParaRPr/>
          </a:p>
        </p:txBody>
      </p:sp>
      <p:pic>
        <p:nvPicPr>
          <p:cNvPr id="335" name="Google Shape;335;p37"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336" name="Google Shape;336;p37"/>
          <p:cNvSpPr txBox="1">
            <a:spLocks noGrp="1"/>
          </p:cNvSpPr>
          <p:nvPr>
            <p:ph type="body" idx="2"/>
          </p:nvPr>
        </p:nvSpPr>
        <p:spPr>
          <a:xfrm>
            <a:off x="561277" y="1433325"/>
            <a:ext cx="16671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37" name="Google Shape;337;p37"/>
          <p:cNvSpPr txBox="1">
            <a:spLocks noGrp="1"/>
          </p:cNvSpPr>
          <p:nvPr>
            <p:ph type="body" idx="3"/>
          </p:nvPr>
        </p:nvSpPr>
        <p:spPr>
          <a:xfrm>
            <a:off x="2681011" y="1433325"/>
            <a:ext cx="16671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38" name="Google Shape;338;p37"/>
          <p:cNvSpPr txBox="1">
            <a:spLocks noGrp="1"/>
          </p:cNvSpPr>
          <p:nvPr>
            <p:ph type="body" idx="4"/>
          </p:nvPr>
        </p:nvSpPr>
        <p:spPr>
          <a:xfrm>
            <a:off x="4800688" y="1433325"/>
            <a:ext cx="16671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39" name="Google Shape;339;p37"/>
          <p:cNvSpPr txBox="1">
            <a:spLocks noGrp="1"/>
          </p:cNvSpPr>
          <p:nvPr>
            <p:ph type="body" idx="5"/>
          </p:nvPr>
        </p:nvSpPr>
        <p:spPr>
          <a:xfrm>
            <a:off x="6920365" y="1433325"/>
            <a:ext cx="16671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40" name="Google Shape;340;p37"/>
          <p:cNvSpPr txBox="1">
            <a:spLocks noGrp="1"/>
          </p:cNvSpPr>
          <p:nvPr>
            <p:ph type="title"/>
          </p:nvPr>
        </p:nvSpPr>
        <p:spPr>
          <a:xfrm>
            <a:off x="432169" y="-504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9pPr>
          </a:lstStyle>
          <a:p>
            <a:endParaRPr/>
          </a:p>
        </p:txBody>
      </p:sp>
      <p:sp>
        <p:nvSpPr>
          <p:cNvPr id="341" name="Google Shape;341;p37"/>
          <p:cNvSpPr txBox="1">
            <a:spLocks noGrp="1"/>
          </p:cNvSpPr>
          <p:nvPr>
            <p:ph type="subTitle" idx="6"/>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lt1"/>
              </a:buClr>
              <a:buSzPts val="1700"/>
              <a:buNone/>
              <a:defRPr sz="1700">
                <a:solidFill>
                  <a:schemeClr val="lt1"/>
                </a:solidFill>
              </a:defRPr>
            </a:lvl1pPr>
            <a:lvl2pPr lvl="1" rtl="0">
              <a:lnSpc>
                <a:spcPct val="95000"/>
              </a:lnSpc>
              <a:spcBef>
                <a:spcPts val="200"/>
              </a:spcBef>
              <a:spcAft>
                <a:spcPts val="0"/>
              </a:spcAft>
              <a:buClr>
                <a:schemeClr val="lt1"/>
              </a:buClr>
              <a:buSzPts val="1700"/>
              <a:buNone/>
              <a:defRPr sz="1700">
                <a:solidFill>
                  <a:schemeClr val="lt1"/>
                </a:solidFill>
              </a:defRPr>
            </a:lvl2pPr>
            <a:lvl3pPr lvl="2" rtl="0">
              <a:lnSpc>
                <a:spcPct val="95000"/>
              </a:lnSpc>
              <a:spcBef>
                <a:spcPts val="200"/>
              </a:spcBef>
              <a:spcAft>
                <a:spcPts val="0"/>
              </a:spcAft>
              <a:buClr>
                <a:schemeClr val="lt1"/>
              </a:buClr>
              <a:buSzPts val="1700"/>
              <a:buNone/>
              <a:defRPr sz="1700">
                <a:solidFill>
                  <a:schemeClr val="lt1"/>
                </a:solidFill>
              </a:defRPr>
            </a:lvl3pPr>
            <a:lvl4pPr lvl="3" rtl="0">
              <a:lnSpc>
                <a:spcPct val="95000"/>
              </a:lnSpc>
              <a:spcBef>
                <a:spcPts val="200"/>
              </a:spcBef>
              <a:spcAft>
                <a:spcPts val="0"/>
              </a:spcAft>
              <a:buClr>
                <a:schemeClr val="lt1"/>
              </a:buClr>
              <a:buSzPts val="1700"/>
              <a:buNone/>
              <a:defRPr sz="1700">
                <a:solidFill>
                  <a:schemeClr val="lt1"/>
                </a:solidFill>
              </a:defRPr>
            </a:lvl4pPr>
            <a:lvl5pPr lvl="4" rtl="0">
              <a:lnSpc>
                <a:spcPct val="95000"/>
              </a:lnSpc>
              <a:spcBef>
                <a:spcPts val="200"/>
              </a:spcBef>
              <a:spcAft>
                <a:spcPts val="0"/>
              </a:spcAft>
              <a:buClr>
                <a:schemeClr val="lt1"/>
              </a:buClr>
              <a:buSzPts val="1700"/>
              <a:buNone/>
              <a:defRPr sz="1700">
                <a:solidFill>
                  <a:schemeClr val="lt1"/>
                </a:solidFill>
              </a:defRPr>
            </a:lvl5pPr>
            <a:lvl6pPr lvl="5" rtl="0">
              <a:lnSpc>
                <a:spcPct val="95000"/>
              </a:lnSpc>
              <a:spcBef>
                <a:spcPts val="200"/>
              </a:spcBef>
              <a:spcAft>
                <a:spcPts val="0"/>
              </a:spcAft>
              <a:buClr>
                <a:schemeClr val="lt1"/>
              </a:buClr>
              <a:buSzPts val="1700"/>
              <a:buNone/>
              <a:defRPr sz="1700">
                <a:solidFill>
                  <a:schemeClr val="lt1"/>
                </a:solidFill>
              </a:defRPr>
            </a:lvl6pPr>
            <a:lvl7pPr lvl="6" rtl="0">
              <a:lnSpc>
                <a:spcPct val="95000"/>
              </a:lnSpc>
              <a:spcBef>
                <a:spcPts val="200"/>
              </a:spcBef>
              <a:spcAft>
                <a:spcPts val="0"/>
              </a:spcAft>
              <a:buClr>
                <a:schemeClr val="lt1"/>
              </a:buClr>
              <a:buSzPts val="1700"/>
              <a:buNone/>
              <a:defRPr sz="1700">
                <a:solidFill>
                  <a:schemeClr val="lt1"/>
                </a:solidFill>
              </a:defRPr>
            </a:lvl7pPr>
            <a:lvl8pPr lvl="7" rtl="0">
              <a:lnSpc>
                <a:spcPct val="95000"/>
              </a:lnSpc>
              <a:spcBef>
                <a:spcPts val="200"/>
              </a:spcBef>
              <a:spcAft>
                <a:spcPts val="0"/>
              </a:spcAft>
              <a:buClr>
                <a:schemeClr val="lt1"/>
              </a:buClr>
              <a:buSzPts val="1700"/>
              <a:buNone/>
              <a:defRPr sz="1700">
                <a:solidFill>
                  <a:schemeClr val="lt1"/>
                </a:solidFill>
              </a:defRPr>
            </a:lvl8pPr>
            <a:lvl9pPr lvl="8" rtl="0">
              <a:lnSpc>
                <a:spcPct val="95000"/>
              </a:lnSpc>
              <a:spcBef>
                <a:spcPts val="200"/>
              </a:spcBef>
              <a:spcAft>
                <a:spcPts val="200"/>
              </a:spcAft>
              <a:buClr>
                <a:schemeClr val="lt1"/>
              </a:buClr>
              <a:buSzPts val="1700"/>
              <a:buNone/>
              <a:defRPr sz="1700">
                <a:solidFill>
                  <a:schemeClr val="lt1"/>
                </a:solidFill>
              </a:defRPr>
            </a:lvl9pPr>
          </a:lstStyle>
          <a:p>
            <a:endParaRPr/>
          </a:p>
        </p:txBody>
      </p:sp>
      <p:pic>
        <p:nvPicPr>
          <p:cNvPr id="342" name="Google Shape;342;p37" title="alt=&quot;&quot;"/>
          <p:cNvPicPr preferRelativeResize="0"/>
          <p:nvPr/>
        </p:nvPicPr>
        <p:blipFill>
          <a:blip r:embed="rId3">
            <a:alphaModFix/>
          </a:blip>
          <a:stretch>
            <a:fillRect/>
          </a:stretch>
        </p:blipFill>
        <p:spPr>
          <a:xfrm>
            <a:off x="0" y="4439071"/>
            <a:ext cx="1851656" cy="70443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G4 - Cards with Circles - 4-Up - B 1">
  <p:cSld name="Basic_4_1_3_1_1_1_1_1_1_1_1_1_1_1_1_1_1_1_3_1_1_2">
    <p:bg>
      <p:bgPr>
        <a:solidFill>
          <a:schemeClr val="accent1"/>
        </a:solidFill>
        <a:effectLst/>
      </p:bgPr>
    </p:bg>
    <p:spTree>
      <p:nvGrpSpPr>
        <p:cNvPr id="1" name="Shape 343"/>
        <p:cNvGrpSpPr/>
        <p:nvPr/>
      </p:nvGrpSpPr>
      <p:grpSpPr>
        <a:xfrm>
          <a:off x="0" y="0"/>
          <a:ext cx="0" cy="0"/>
          <a:chOff x="0" y="0"/>
          <a:chExt cx="0" cy="0"/>
        </a:xfrm>
      </p:grpSpPr>
      <p:sp>
        <p:nvSpPr>
          <p:cNvPr id="344" name="Google Shape;344;p38" title="alt=&quot;&quot;"/>
          <p:cNvSpPr/>
          <p:nvPr/>
        </p:nvSpPr>
        <p:spPr>
          <a:xfrm>
            <a:off x="6535027" y="0"/>
            <a:ext cx="2612763" cy="2417534"/>
          </a:xfrm>
          <a:custGeom>
            <a:avLst/>
            <a:gdLst/>
            <a:ahLst/>
            <a:cxnLst/>
            <a:rect l="l" t="t" r="r" b="b"/>
            <a:pathLst>
              <a:path w="2586894" h="2399537" extrusionOk="0">
                <a:moveTo>
                  <a:pt x="2586895" y="0"/>
                </a:moveTo>
                <a:lnTo>
                  <a:pt x="266891" y="0"/>
                </a:lnTo>
                <a:cubicBezTo>
                  <a:pt x="98489" y="246317"/>
                  <a:pt x="0" y="544068"/>
                  <a:pt x="0" y="864965"/>
                </a:cubicBezTo>
                <a:cubicBezTo>
                  <a:pt x="0" y="1712500"/>
                  <a:pt x="687038" y="2399538"/>
                  <a:pt x="1534573" y="2399538"/>
                </a:cubicBezTo>
                <a:cubicBezTo>
                  <a:pt x="1941957" y="2399538"/>
                  <a:pt x="2312194" y="2240756"/>
                  <a:pt x="2586895" y="1981772"/>
                </a:cubicBezTo>
                <a:lnTo>
                  <a:pt x="2586895"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345" name="Google Shape;345;p38"/>
          <p:cNvSpPr/>
          <p:nvPr/>
        </p:nvSpPr>
        <p:spPr>
          <a:xfrm>
            <a:off x="4684276" y="1282444"/>
            <a:ext cx="1901700" cy="3385500"/>
          </a:xfrm>
          <a:prstGeom prst="roundRect">
            <a:avLst>
              <a:gd name="adj" fmla="val 5245"/>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46" name="Google Shape;346;p38"/>
          <p:cNvSpPr/>
          <p:nvPr/>
        </p:nvSpPr>
        <p:spPr>
          <a:xfrm>
            <a:off x="6803953" y="1282444"/>
            <a:ext cx="1905900" cy="3385500"/>
          </a:xfrm>
          <a:prstGeom prst="roundRect">
            <a:avLst>
              <a:gd name="adj" fmla="val 5245"/>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47" name="Google Shape;347;p38"/>
          <p:cNvSpPr txBox="1">
            <a:spLocks noGrp="1"/>
          </p:cNvSpPr>
          <p:nvPr>
            <p:ph type="subTitle" idx="1"/>
          </p:nvPr>
        </p:nvSpPr>
        <p:spPr>
          <a:xfrm>
            <a:off x="2558691" y="4834781"/>
            <a:ext cx="6151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800"/>
              <a:buNone/>
              <a:defRPr sz="800">
                <a:solidFill>
                  <a:schemeClr val="lt1"/>
                </a:solidFill>
              </a:defRPr>
            </a:lvl1pPr>
            <a:lvl2pPr lvl="1" rtl="0">
              <a:lnSpc>
                <a:spcPct val="90000"/>
              </a:lnSpc>
              <a:spcBef>
                <a:spcPts val="200"/>
              </a:spcBef>
              <a:spcAft>
                <a:spcPts val="0"/>
              </a:spcAft>
              <a:buClr>
                <a:schemeClr val="lt1"/>
              </a:buClr>
              <a:buSzPts val="800"/>
              <a:buNone/>
              <a:defRPr sz="800">
                <a:solidFill>
                  <a:schemeClr val="lt1"/>
                </a:solidFill>
              </a:defRPr>
            </a:lvl2pPr>
            <a:lvl3pPr lvl="2" rtl="0">
              <a:lnSpc>
                <a:spcPct val="90000"/>
              </a:lnSpc>
              <a:spcBef>
                <a:spcPts val="200"/>
              </a:spcBef>
              <a:spcAft>
                <a:spcPts val="0"/>
              </a:spcAft>
              <a:buClr>
                <a:schemeClr val="lt1"/>
              </a:buClr>
              <a:buSzPts val="800"/>
              <a:buNone/>
              <a:defRPr sz="800">
                <a:solidFill>
                  <a:schemeClr val="lt1"/>
                </a:solidFill>
              </a:defRPr>
            </a:lvl3pPr>
            <a:lvl4pPr lvl="3" rtl="0">
              <a:lnSpc>
                <a:spcPct val="90000"/>
              </a:lnSpc>
              <a:spcBef>
                <a:spcPts val="200"/>
              </a:spcBef>
              <a:spcAft>
                <a:spcPts val="0"/>
              </a:spcAft>
              <a:buClr>
                <a:schemeClr val="lt1"/>
              </a:buClr>
              <a:buSzPts val="800"/>
              <a:buNone/>
              <a:defRPr sz="800">
                <a:solidFill>
                  <a:schemeClr val="lt1"/>
                </a:solidFill>
              </a:defRPr>
            </a:lvl4pPr>
            <a:lvl5pPr lvl="4" rtl="0">
              <a:lnSpc>
                <a:spcPct val="90000"/>
              </a:lnSpc>
              <a:spcBef>
                <a:spcPts val="200"/>
              </a:spcBef>
              <a:spcAft>
                <a:spcPts val="0"/>
              </a:spcAft>
              <a:buClr>
                <a:schemeClr val="lt1"/>
              </a:buClr>
              <a:buSzPts val="800"/>
              <a:buNone/>
              <a:defRPr sz="800" b="0">
                <a:solidFill>
                  <a:schemeClr val="lt1"/>
                </a:solidFill>
              </a:defRPr>
            </a:lvl5pPr>
            <a:lvl6pPr lvl="5" rtl="0">
              <a:lnSpc>
                <a:spcPct val="90000"/>
              </a:lnSpc>
              <a:spcBef>
                <a:spcPts val="200"/>
              </a:spcBef>
              <a:spcAft>
                <a:spcPts val="0"/>
              </a:spcAft>
              <a:buClr>
                <a:schemeClr val="lt1"/>
              </a:buClr>
              <a:buSzPts val="800"/>
              <a:buNone/>
              <a:defRPr sz="800">
                <a:solidFill>
                  <a:schemeClr val="lt1"/>
                </a:solidFill>
              </a:defRPr>
            </a:lvl6pPr>
            <a:lvl7pPr lvl="6" rtl="0">
              <a:lnSpc>
                <a:spcPct val="90000"/>
              </a:lnSpc>
              <a:spcBef>
                <a:spcPts val="200"/>
              </a:spcBef>
              <a:spcAft>
                <a:spcPts val="0"/>
              </a:spcAft>
              <a:buClr>
                <a:schemeClr val="lt1"/>
              </a:buClr>
              <a:buSzPts val="800"/>
              <a:buNone/>
              <a:defRPr sz="800">
                <a:solidFill>
                  <a:schemeClr val="lt1"/>
                </a:solidFill>
              </a:defRPr>
            </a:lvl7pPr>
            <a:lvl8pPr lvl="7" rtl="0">
              <a:lnSpc>
                <a:spcPct val="90000"/>
              </a:lnSpc>
              <a:spcBef>
                <a:spcPts val="200"/>
              </a:spcBef>
              <a:spcAft>
                <a:spcPts val="0"/>
              </a:spcAft>
              <a:buClr>
                <a:schemeClr val="lt1"/>
              </a:buClr>
              <a:buSzPts val="800"/>
              <a:buNone/>
              <a:defRPr sz="800">
                <a:solidFill>
                  <a:schemeClr val="lt1"/>
                </a:solidFill>
              </a:defRPr>
            </a:lvl8pPr>
            <a:lvl9pPr lvl="8" rtl="0">
              <a:lnSpc>
                <a:spcPct val="90000"/>
              </a:lnSpc>
              <a:spcBef>
                <a:spcPts val="200"/>
              </a:spcBef>
              <a:spcAft>
                <a:spcPts val="200"/>
              </a:spcAft>
              <a:buClr>
                <a:schemeClr val="lt1"/>
              </a:buClr>
              <a:buSzPts val="800"/>
              <a:buNone/>
              <a:defRPr sz="800">
                <a:solidFill>
                  <a:schemeClr val="lt1"/>
                </a:solidFill>
              </a:defRPr>
            </a:lvl9pPr>
          </a:lstStyle>
          <a:p>
            <a:endParaRPr/>
          </a:p>
        </p:txBody>
      </p:sp>
      <p:pic>
        <p:nvPicPr>
          <p:cNvPr id="348" name="Google Shape;348;p38"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349" name="Google Shape;349;p38"/>
          <p:cNvSpPr txBox="1">
            <a:spLocks noGrp="1"/>
          </p:cNvSpPr>
          <p:nvPr>
            <p:ph type="body" idx="2"/>
          </p:nvPr>
        </p:nvSpPr>
        <p:spPr>
          <a:xfrm>
            <a:off x="4800688" y="1433325"/>
            <a:ext cx="16671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50" name="Google Shape;350;p38"/>
          <p:cNvSpPr txBox="1">
            <a:spLocks noGrp="1"/>
          </p:cNvSpPr>
          <p:nvPr>
            <p:ph type="body" idx="3"/>
          </p:nvPr>
        </p:nvSpPr>
        <p:spPr>
          <a:xfrm>
            <a:off x="6920365" y="1433325"/>
            <a:ext cx="16671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51" name="Google Shape;351;p38"/>
          <p:cNvSpPr txBox="1">
            <a:spLocks noGrp="1"/>
          </p:cNvSpPr>
          <p:nvPr>
            <p:ph type="title"/>
          </p:nvPr>
        </p:nvSpPr>
        <p:spPr>
          <a:xfrm>
            <a:off x="432169" y="-504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9pPr>
          </a:lstStyle>
          <a:p>
            <a:endParaRPr/>
          </a:p>
        </p:txBody>
      </p:sp>
      <p:sp>
        <p:nvSpPr>
          <p:cNvPr id="352" name="Google Shape;352;p38"/>
          <p:cNvSpPr txBox="1">
            <a:spLocks noGrp="1"/>
          </p:cNvSpPr>
          <p:nvPr>
            <p:ph type="subTitle" idx="4"/>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lt1"/>
              </a:buClr>
              <a:buSzPts val="1700"/>
              <a:buNone/>
              <a:defRPr sz="1700">
                <a:solidFill>
                  <a:schemeClr val="lt1"/>
                </a:solidFill>
              </a:defRPr>
            </a:lvl1pPr>
            <a:lvl2pPr lvl="1" rtl="0">
              <a:lnSpc>
                <a:spcPct val="95000"/>
              </a:lnSpc>
              <a:spcBef>
                <a:spcPts val="200"/>
              </a:spcBef>
              <a:spcAft>
                <a:spcPts val="0"/>
              </a:spcAft>
              <a:buClr>
                <a:schemeClr val="lt1"/>
              </a:buClr>
              <a:buSzPts val="1700"/>
              <a:buNone/>
              <a:defRPr sz="1700">
                <a:solidFill>
                  <a:schemeClr val="lt1"/>
                </a:solidFill>
              </a:defRPr>
            </a:lvl2pPr>
            <a:lvl3pPr lvl="2" rtl="0">
              <a:lnSpc>
                <a:spcPct val="95000"/>
              </a:lnSpc>
              <a:spcBef>
                <a:spcPts val="200"/>
              </a:spcBef>
              <a:spcAft>
                <a:spcPts val="0"/>
              </a:spcAft>
              <a:buClr>
                <a:schemeClr val="lt1"/>
              </a:buClr>
              <a:buSzPts val="1700"/>
              <a:buNone/>
              <a:defRPr sz="1700">
                <a:solidFill>
                  <a:schemeClr val="lt1"/>
                </a:solidFill>
              </a:defRPr>
            </a:lvl3pPr>
            <a:lvl4pPr lvl="3" rtl="0">
              <a:lnSpc>
                <a:spcPct val="95000"/>
              </a:lnSpc>
              <a:spcBef>
                <a:spcPts val="200"/>
              </a:spcBef>
              <a:spcAft>
                <a:spcPts val="0"/>
              </a:spcAft>
              <a:buClr>
                <a:schemeClr val="lt1"/>
              </a:buClr>
              <a:buSzPts val="1700"/>
              <a:buNone/>
              <a:defRPr sz="1700">
                <a:solidFill>
                  <a:schemeClr val="lt1"/>
                </a:solidFill>
              </a:defRPr>
            </a:lvl4pPr>
            <a:lvl5pPr lvl="4" rtl="0">
              <a:lnSpc>
                <a:spcPct val="95000"/>
              </a:lnSpc>
              <a:spcBef>
                <a:spcPts val="200"/>
              </a:spcBef>
              <a:spcAft>
                <a:spcPts val="0"/>
              </a:spcAft>
              <a:buClr>
                <a:schemeClr val="lt1"/>
              </a:buClr>
              <a:buSzPts val="1700"/>
              <a:buNone/>
              <a:defRPr sz="1700">
                <a:solidFill>
                  <a:schemeClr val="lt1"/>
                </a:solidFill>
              </a:defRPr>
            </a:lvl5pPr>
            <a:lvl6pPr lvl="5" rtl="0">
              <a:lnSpc>
                <a:spcPct val="95000"/>
              </a:lnSpc>
              <a:spcBef>
                <a:spcPts val="200"/>
              </a:spcBef>
              <a:spcAft>
                <a:spcPts val="0"/>
              </a:spcAft>
              <a:buClr>
                <a:schemeClr val="lt1"/>
              </a:buClr>
              <a:buSzPts val="1700"/>
              <a:buNone/>
              <a:defRPr sz="1700">
                <a:solidFill>
                  <a:schemeClr val="lt1"/>
                </a:solidFill>
              </a:defRPr>
            </a:lvl6pPr>
            <a:lvl7pPr lvl="6" rtl="0">
              <a:lnSpc>
                <a:spcPct val="95000"/>
              </a:lnSpc>
              <a:spcBef>
                <a:spcPts val="200"/>
              </a:spcBef>
              <a:spcAft>
                <a:spcPts val="0"/>
              </a:spcAft>
              <a:buClr>
                <a:schemeClr val="lt1"/>
              </a:buClr>
              <a:buSzPts val="1700"/>
              <a:buNone/>
              <a:defRPr sz="1700">
                <a:solidFill>
                  <a:schemeClr val="lt1"/>
                </a:solidFill>
              </a:defRPr>
            </a:lvl7pPr>
            <a:lvl8pPr lvl="7" rtl="0">
              <a:lnSpc>
                <a:spcPct val="95000"/>
              </a:lnSpc>
              <a:spcBef>
                <a:spcPts val="200"/>
              </a:spcBef>
              <a:spcAft>
                <a:spcPts val="0"/>
              </a:spcAft>
              <a:buClr>
                <a:schemeClr val="lt1"/>
              </a:buClr>
              <a:buSzPts val="1700"/>
              <a:buNone/>
              <a:defRPr sz="1700">
                <a:solidFill>
                  <a:schemeClr val="lt1"/>
                </a:solidFill>
              </a:defRPr>
            </a:lvl8pPr>
            <a:lvl9pPr lvl="8" rtl="0">
              <a:lnSpc>
                <a:spcPct val="95000"/>
              </a:lnSpc>
              <a:spcBef>
                <a:spcPts val="200"/>
              </a:spcBef>
              <a:spcAft>
                <a:spcPts val="200"/>
              </a:spcAft>
              <a:buClr>
                <a:schemeClr val="lt1"/>
              </a:buClr>
              <a:buSzPts val="1700"/>
              <a:buNone/>
              <a:defRPr sz="1700">
                <a:solidFill>
                  <a:schemeClr val="lt1"/>
                </a:solidFill>
              </a:defRPr>
            </a:lvl9pPr>
          </a:lstStyle>
          <a:p>
            <a:endParaRPr/>
          </a:p>
        </p:txBody>
      </p:sp>
      <p:pic>
        <p:nvPicPr>
          <p:cNvPr id="353" name="Google Shape;353;p38" title="alt=&quot;&quot;"/>
          <p:cNvPicPr preferRelativeResize="0"/>
          <p:nvPr/>
        </p:nvPicPr>
        <p:blipFill>
          <a:blip r:embed="rId3">
            <a:alphaModFix/>
          </a:blip>
          <a:stretch>
            <a:fillRect/>
          </a:stretch>
        </p:blipFill>
        <p:spPr>
          <a:xfrm>
            <a:off x="0" y="4439071"/>
            <a:ext cx="1851656" cy="704430"/>
          </a:xfrm>
          <a:prstGeom prst="rect">
            <a:avLst/>
          </a:prstGeom>
          <a:noFill/>
          <a:ln>
            <a:noFill/>
          </a:ln>
        </p:spPr>
      </p:pic>
      <p:sp>
        <p:nvSpPr>
          <p:cNvPr id="354" name="Google Shape;354;p38"/>
          <p:cNvSpPr/>
          <p:nvPr/>
        </p:nvSpPr>
        <p:spPr>
          <a:xfrm>
            <a:off x="433500" y="1282444"/>
            <a:ext cx="4025400" cy="3385500"/>
          </a:xfrm>
          <a:prstGeom prst="roundRect">
            <a:avLst>
              <a:gd name="adj" fmla="val 2972"/>
            </a:avLst>
          </a:prstGeom>
          <a:solidFill>
            <a:srgbClr val="FEFEF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55" name="Google Shape;355;p38"/>
          <p:cNvSpPr txBox="1">
            <a:spLocks noGrp="1"/>
          </p:cNvSpPr>
          <p:nvPr>
            <p:ph type="body" idx="5"/>
          </p:nvPr>
        </p:nvSpPr>
        <p:spPr>
          <a:xfrm>
            <a:off x="561277" y="1433325"/>
            <a:ext cx="37869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G1 - Cards with Circles - 1-Up - C">
  <p:cSld name="Basic_4_1_3_1_4_3_1_1">
    <p:bg>
      <p:bgPr>
        <a:solidFill>
          <a:srgbClr val="0E3522"/>
        </a:solidFill>
        <a:effectLst/>
      </p:bgPr>
    </p:bg>
    <p:spTree>
      <p:nvGrpSpPr>
        <p:cNvPr id="1" name="Shape 356"/>
        <p:cNvGrpSpPr/>
        <p:nvPr/>
      </p:nvGrpSpPr>
      <p:grpSpPr>
        <a:xfrm>
          <a:off x="0" y="0"/>
          <a:ext cx="0" cy="0"/>
          <a:chOff x="0" y="0"/>
          <a:chExt cx="0" cy="0"/>
        </a:xfrm>
      </p:grpSpPr>
      <p:sp>
        <p:nvSpPr>
          <p:cNvPr id="357" name="Google Shape;357;p39" title="alt=&quot;&quot;"/>
          <p:cNvSpPr/>
          <p:nvPr/>
        </p:nvSpPr>
        <p:spPr>
          <a:xfrm>
            <a:off x="6535027" y="0"/>
            <a:ext cx="2612763" cy="2417534"/>
          </a:xfrm>
          <a:custGeom>
            <a:avLst/>
            <a:gdLst/>
            <a:ahLst/>
            <a:cxnLst/>
            <a:rect l="l" t="t" r="r" b="b"/>
            <a:pathLst>
              <a:path w="2586894" h="2399537" extrusionOk="0">
                <a:moveTo>
                  <a:pt x="2586895" y="0"/>
                </a:moveTo>
                <a:lnTo>
                  <a:pt x="266891" y="0"/>
                </a:lnTo>
                <a:cubicBezTo>
                  <a:pt x="98489" y="246317"/>
                  <a:pt x="0" y="544068"/>
                  <a:pt x="0" y="864965"/>
                </a:cubicBezTo>
                <a:cubicBezTo>
                  <a:pt x="0" y="1712500"/>
                  <a:pt x="687038" y="2399538"/>
                  <a:pt x="1534573" y="2399538"/>
                </a:cubicBezTo>
                <a:cubicBezTo>
                  <a:pt x="1941957" y="2399538"/>
                  <a:pt x="2312194" y="2240756"/>
                  <a:pt x="2586895" y="1981772"/>
                </a:cubicBezTo>
                <a:lnTo>
                  <a:pt x="2586895" y="0"/>
                </a:lnTo>
                <a:close/>
              </a:path>
            </a:pathLst>
          </a:custGeom>
          <a:solidFill>
            <a:srgbClr val="22683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358" name="Google Shape;358;p39" title="alt=&quot;&quot;"/>
          <p:cNvSpPr/>
          <p:nvPr/>
        </p:nvSpPr>
        <p:spPr>
          <a:xfrm>
            <a:off x="0" y="3684694"/>
            <a:ext cx="2180686" cy="1457219"/>
          </a:xfrm>
          <a:custGeom>
            <a:avLst/>
            <a:gdLst/>
            <a:ahLst/>
            <a:cxnLst/>
            <a:rect l="l" t="t" r="r" b="b"/>
            <a:pathLst>
              <a:path w="2159095" h="1446371" extrusionOk="0">
                <a:moveTo>
                  <a:pt x="0" y="1446371"/>
                </a:moveTo>
                <a:lnTo>
                  <a:pt x="2159095" y="1446371"/>
                </a:lnTo>
                <a:cubicBezTo>
                  <a:pt x="2113442" y="639890"/>
                  <a:pt x="1446054" y="0"/>
                  <a:pt x="629344" y="0"/>
                </a:cubicBezTo>
                <a:cubicBezTo>
                  <a:pt x="405074" y="0"/>
                  <a:pt x="192027" y="48292"/>
                  <a:pt x="0" y="135065"/>
                </a:cubicBezTo>
                <a:lnTo>
                  <a:pt x="0" y="1446371"/>
                </a:lnTo>
                <a:close/>
              </a:path>
            </a:pathLst>
          </a:custGeom>
          <a:solidFill>
            <a:srgbClr val="22683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359" name="Google Shape;359;p39"/>
          <p:cNvSpPr/>
          <p:nvPr/>
        </p:nvSpPr>
        <p:spPr>
          <a:xfrm>
            <a:off x="433500" y="1282444"/>
            <a:ext cx="8281800" cy="3385500"/>
          </a:xfrm>
          <a:prstGeom prst="roundRect">
            <a:avLst>
              <a:gd name="adj" fmla="val 3117"/>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pic>
        <p:nvPicPr>
          <p:cNvPr id="360" name="Google Shape;360;p39"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361" name="Google Shape;361;p39"/>
          <p:cNvSpPr txBox="1">
            <a:spLocks noGrp="1"/>
          </p:cNvSpPr>
          <p:nvPr>
            <p:ph type="subTitle" idx="1"/>
          </p:nvPr>
        </p:nvSpPr>
        <p:spPr>
          <a:xfrm>
            <a:off x="2558691" y="4834781"/>
            <a:ext cx="6151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800"/>
              <a:buNone/>
              <a:defRPr sz="800">
                <a:solidFill>
                  <a:schemeClr val="lt1"/>
                </a:solidFill>
              </a:defRPr>
            </a:lvl1pPr>
            <a:lvl2pPr lvl="1" rtl="0">
              <a:lnSpc>
                <a:spcPct val="90000"/>
              </a:lnSpc>
              <a:spcBef>
                <a:spcPts val="200"/>
              </a:spcBef>
              <a:spcAft>
                <a:spcPts val="0"/>
              </a:spcAft>
              <a:buClr>
                <a:schemeClr val="lt1"/>
              </a:buClr>
              <a:buSzPts val="800"/>
              <a:buNone/>
              <a:defRPr sz="800">
                <a:solidFill>
                  <a:schemeClr val="lt1"/>
                </a:solidFill>
              </a:defRPr>
            </a:lvl2pPr>
            <a:lvl3pPr lvl="2" rtl="0">
              <a:lnSpc>
                <a:spcPct val="90000"/>
              </a:lnSpc>
              <a:spcBef>
                <a:spcPts val="200"/>
              </a:spcBef>
              <a:spcAft>
                <a:spcPts val="0"/>
              </a:spcAft>
              <a:buClr>
                <a:schemeClr val="lt1"/>
              </a:buClr>
              <a:buSzPts val="800"/>
              <a:buNone/>
              <a:defRPr sz="800">
                <a:solidFill>
                  <a:schemeClr val="lt1"/>
                </a:solidFill>
              </a:defRPr>
            </a:lvl3pPr>
            <a:lvl4pPr lvl="3" rtl="0">
              <a:lnSpc>
                <a:spcPct val="90000"/>
              </a:lnSpc>
              <a:spcBef>
                <a:spcPts val="200"/>
              </a:spcBef>
              <a:spcAft>
                <a:spcPts val="0"/>
              </a:spcAft>
              <a:buClr>
                <a:schemeClr val="lt1"/>
              </a:buClr>
              <a:buSzPts val="800"/>
              <a:buNone/>
              <a:defRPr sz="800">
                <a:solidFill>
                  <a:schemeClr val="lt1"/>
                </a:solidFill>
              </a:defRPr>
            </a:lvl4pPr>
            <a:lvl5pPr lvl="4" rtl="0">
              <a:lnSpc>
                <a:spcPct val="90000"/>
              </a:lnSpc>
              <a:spcBef>
                <a:spcPts val="200"/>
              </a:spcBef>
              <a:spcAft>
                <a:spcPts val="0"/>
              </a:spcAft>
              <a:buClr>
                <a:schemeClr val="lt1"/>
              </a:buClr>
              <a:buSzPts val="800"/>
              <a:buNone/>
              <a:defRPr sz="800" b="0">
                <a:solidFill>
                  <a:schemeClr val="lt1"/>
                </a:solidFill>
              </a:defRPr>
            </a:lvl5pPr>
            <a:lvl6pPr lvl="5" rtl="0">
              <a:lnSpc>
                <a:spcPct val="90000"/>
              </a:lnSpc>
              <a:spcBef>
                <a:spcPts val="200"/>
              </a:spcBef>
              <a:spcAft>
                <a:spcPts val="0"/>
              </a:spcAft>
              <a:buClr>
                <a:schemeClr val="lt1"/>
              </a:buClr>
              <a:buSzPts val="800"/>
              <a:buNone/>
              <a:defRPr sz="800">
                <a:solidFill>
                  <a:schemeClr val="lt1"/>
                </a:solidFill>
              </a:defRPr>
            </a:lvl6pPr>
            <a:lvl7pPr lvl="6" rtl="0">
              <a:lnSpc>
                <a:spcPct val="90000"/>
              </a:lnSpc>
              <a:spcBef>
                <a:spcPts val="200"/>
              </a:spcBef>
              <a:spcAft>
                <a:spcPts val="0"/>
              </a:spcAft>
              <a:buClr>
                <a:schemeClr val="lt1"/>
              </a:buClr>
              <a:buSzPts val="800"/>
              <a:buNone/>
              <a:defRPr sz="800">
                <a:solidFill>
                  <a:schemeClr val="lt1"/>
                </a:solidFill>
              </a:defRPr>
            </a:lvl7pPr>
            <a:lvl8pPr lvl="7" rtl="0">
              <a:lnSpc>
                <a:spcPct val="90000"/>
              </a:lnSpc>
              <a:spcBef>
                <a:spcPts val="200"/>
              </a:spcBef>
              <a:spcAft>
                <a:spcPts val="0"/>
              </a:spcAft>
              <a:buClr>
                <a:schemeClr val="lt1"/>
              </a:buClr>
              <a:buSzPts val="800"/>
              <a:buNone/>
              <a:defRPr sz="800">
                <a:solidFill>
                  <a:schemeClr val="lt1"/>
                </a:solidFill>
              </a:defRPr>
            </a:lvl8pPr>
            <a:lvl9pPr lvl="8" rtl="0">
              <a:lnSpc>
                <a:spcPct val="90000"/>
              </a:lnSpc>
              <a:spcBef>
                <a:spcPts val="200"/>
              </a:spcBef>
              <a:spcAft>
                <a:spcPts val="200"/>
              </a:spcAft>
              <a:buClr>
                <a:schemeClr val="lt1"/>
              </a:buClr>
              <a:buSzPts val="800"/>
              <a:buNone/>
              <a:defRPr sz="800">
                <a:solidFill>
                  <a:schemeClr val="lt1"/>
                </a:solidFill>
              </a:defRPr>
            </a:lvl9pPr>
          </a:lstStyle>
          <a:p>
            <a:endParaRPr/>
          </a:p>
        </p:txBody>
      </p:sp>
      <p:sp>
        <p:nvSpPr>
          <p:cNvPr id="362" name="Google Shape;362;p39"/>
          <p:cNvSpPr txBox="1">
            <a:spLocks noGrp="1"/>
          </p:cNvSpPr>
          <p:nvPr>
            <p:ph type="body" idx="2"/>
          </p:nvPr>
        </p:nvSpPr>
        <p:spPr>
          <a:xfrm>
            <a:off x="561277" y="1433325"/>
            <a:ext cx="80262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63" name="Google Shape;363;p39"/>
          <p:cNvSpPr txBox="1">
            <a:spLocks noGrp="1"/>
          </p:cNvSpPr>
          <p:nvPr>
            <p:ph type="title"/>
          </p:nvPr>
        </p:nvSpPr>
        <p:spPr>
          <a:xfrm>
            <a:off x="432169" y="-504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9pPr>
          </a:lstStyle>
          <a:p>
            <a:endParaRPr/>
          </a:p>
        </p:txBody>
      </p:sp>
      <p:sp>
        <p:nvSpPr>
          <p:cNvPr id="364" name="Google Shape;364;p39"/>
          <p:cNvSpPr txBox="1">
            <a:spLocks noGrp="1"/>
          </p:cNvSpPr>
          <p:nvPr>
            <p:ph type="subTitle" idx="3"/>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lt1"/>
              </a:buClr>
              <a:buSzPts val="1700"/>
              <a:buNone/>
              <a:defRPr sz="1700">
                <a:solidFill>
                  <a:schemeClr val="lt1"/>
                </a:solidFill>
              </a:defRPr>
            </a:lvl1pPr>
            <a:lvl2pPr lvl="1" rtl="0">
              <a:lnSpc>
                <a:spcPct val="95000"/>
              </a:lnSpc>
              <a:spcBef>
                <a:spcPts val="200"/>
              </a:spcBef>
              <a:spcAft>
                <a:spcPts val="0"/>
              </a:spcAft>
              <a:buClr>
                <a:schemeClr val="lt1"/>
              </a:buClr>
              <a:buSzPts val="1700"/>
              <a:buNone/>
              <a:defRPr sz="1700">
                <a:solidFill>
                  <a:schemeClr val="lt1"/>
                </a:solidFill>
              </a:defRPr>
            </a:lvl2pPr>
            <a:lvl3pPr lvl="2" rtl="0">
              <a:lnSpc>
                <a:spcPct val="95000"/>
              </a:lnSpc>
              <a:spcBef>
                <a:spcPts val="200"/>
              </a:spcBef>
              <a:spcAft>
                <a:spcPts val="0"/>
              </a:spcAft>
              <a:buClr>
                <a:schemeClr val="lt1"/>
              </a:buClr>
              <a:buSzPts val="1700"/>
              <a:buNone/>
              <a:defRPr sz="1700">
                <a:solidFill>
                  <a:schemeClr val="lt1"/>
                </a:solidFill>
              </a:defRPr>
            </a:lvl3pPr>
            <a:lvl4pPr lvl="3" rtl="0">
              <a:lnSpc>
                <a:spcPct val="95000"/>
              </a:lnSpc>
              <a:spcBef>
                <a:spcPts val="200"/>
              </a:spcBef>
              <a:spcAft>
                <a:spcPts val="0"/>
              </a:spcAft>
              <a:buClr>
                <a:schemeClr val="lt1"/>
              </a:buClr>
              <a:buSzPts val="1700"/>
              <a:buNone/>
              <a:defRPr sz="1700">
                <a:solidFill>
                  <a:schemeClr val="lt1"/>
                </a:solidFill>
              </a:defRPr>
            </a:lvl4pPr>
            <a:lvl5pPr lvl="4" rtl="0">
              <a:lnSpc>
                <a:spcPct val="95000"/>
              </a:lnSpc>
              <a:spcBef>
                <a:spcPts val="200"/>
              </a:spcBef>
              <a:spcAft>
                <a:spcPts val="0"/>
              </a:spcAft>
              <a:buClr>
                <a:schemeClr val="lt1"/>
              </a:buClr>
              <a:buSzPts val="1700"/>
              <a:buNone/>
              <a:defRPr sz="1700">
                <a:solidFill>
                  <a:schemeClr val="lt1"/>
                </a:solidFill>
              </a:defRPr>
            </a:lvl5pPr>
            <a:lvl6pPr lvl="5" rtl="0">
              <a:lnSpc>
                <a:spcPct val="95000"/>
              </a:lnSpc>
              <a:spcBef>
                <a:spcPts val="200"/>
              </a:spcBef>
              <a:spcAft>
                <a:spcPts val="0"/>
              </a:spcAft>
              <a:buClr>
                <a:schemeClr val="lt1"/>
              </a:buClr>
              <a:buSzPts val="1700"/>
              <a:buNone/>
              <a:defRPr sz="1700">
                <a:solidFill>
                  <a:schemeClr val="lt1"/>
                </a:solidFill>
              </a:defRPr>
            </a:lvl6pPr>
            <a:lvl7pPr lvl="6" rtl="0">
              <a:lnSpc>
                <a:spcPct val="95000"/>
              </a:lnSpc>
              <a:spcBef>
                <a:spcPts val="200"/>
              </a:spcBef>
              <a:spcAft>
                <a:spcPts val="0"/>
              </a:spcAft>
              <a:buClr>
                <a:schemeClr val="lt1"/>
              </a:buClr>
              <a:buSzPts val="1700"/>
              <a:buNone/>
              <a:defRPr sz="1700">
                <a:solidFill>
                  <a:schemeClr val="lt1"/>
                </a:solidFill>
              </a:defRPr>
            </a:lvl7pPr>
            <a:lvl8pPr lvl="7" rtl="0">
              <a:lnSpc>
                <a:spcPct val="95000"/>
              </a:lnSpc>
              <a:spcBef>
                <a:spcPts val="200"/>
              </a:spcBef>
              <a:spcAft>
                <a:spcPts val="0"/>
              </a:spcAft>
              <a:buClr>
                <a:schemeClr val="lt1"/>
              </a:buClr>
              <a:buSzPts val="1700"/>
              <a:buNone/>
              <a:defRPr sz="1700">
                <a:solidFill>
                  <a:schemeClr val="lt1"/>
                </a:solidFill>
              </a:defRPr>
            </a:lvl8pPr>
            <a:lvl9pPr lvl="8" rtl="0">
              <a:lnSpc>
                <a:spcPct val="95000"/>
              </a:lnSpc>
              <a:spcBef>
                <a:spcPts val="200"/>
              </a:spcBef>
              <a:spcAft>
                <a:spcPts val="200"/>
              </a:spcAft>
              <a:buClr>
                <a:schemeClr val="lt1"/>
              </a:buClr>
              <a:buSzPts val="1700"/>
              <a:buNone/>
              <a:defRPr sz="1700">
                <a:solidFill>
                  <a:schemeClr val="lt1"/>
                </a:solidFill>
              </a:defRPr>
            </a:lvl9pPr>
          </a:lstStyle>
          <a:p>
            <a:endParaRPr/>
          </a:p>
        </p:txBody>
      </p:sp>
      <p:pic>
        <p:nvPicPr>
          <p:cNvPr id="365" name="Google Shape;365;p39" title="alt=&quot;&quot;"/>
          <p:cNvPicPr preferRelativeResize="0"/>
          <p:nvPr/>
        </p:nvPicPr>
        <p:blipFill>
          <a:blip r:embed="rId3">
            <a:alphaModFix/>
          </a:blip>
          <a:stretch>
            <a:fillRect/>
          </a:stretch>
        </p:blipFill>
        <p:spPr>
          <a:xfrm>
            <a:off x="0" y="4439071"/>
            <a:ext cx="1851656" cy="70443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G2 - Cards with Circles - 2-Up - C">
  <p:cSld name="Basic_4_1_3_1_1_1_1_1_1_1_1_1_1_1_1_1_1_1_2_1_1">
    <p:bg>
      <p:bgPr>
        <a:solidFill>
          <a:srgbClr val="0E3522"/>
        </a:solidFill>
        <a:effectLst/>
      </p:bgPr>
    </p:bg>
    <p:spTree>
      <p:nvGrpSpPr>
        <p:cNvPr id="1" name="Shape 366"/>
        <p:cNvGrpSpPr/>
        <p:nvPr/>
      </p:nvGrpSpPr>
      <p:grpSpPr>
        <a:xfrm>
          <a:off x="0" y="0"/>
          <a:ext cx="0" cy="0"/>
          <a:chOff x="0" y="0"/>
          <a:chExt cx="0" cy="0"/>
        </a:xfrm>
      </p:grpSpPr>
      <p:sp>
        <p:nvSpPr>
          <p:cNvPr id="367" name="Google Shape;367;p40" title="alt=&quot;&quot;"/>
          <p:cNvSpPr/>
          <p:nvPr/>
        </p:nvSpPr>
        <p:spPr>
          <a:xfrm>
            <a:off x="0" y="3684694"/>
            <a:ext cx="2180686" cy="1457219"/>
          </a:xfrm>
          <a:custGeom>
            <a:avLst/>
            <a:gdLst/>
            <a:ahLst/>
            <a:cxnLst/>
            <a:rect l="l" t="t" r="r" b="b"/>
            <a:pathLst>
              <a:path w="2159095" h="1446371" extrusionOk="0">
                <a:moveTo>
                  <a:pt x="0" y="1446371"/>
                </a:moveTo>
                <a:lnTo>
                  <a:pt x="2159095" y="1446371"/>
                </a:lnTo>
                <a:cubicBezTo>
                  <a:pt x="2113442" y="639890"/>
                  <a:pt x="1446054" y="0"/>
                  <a:pt x="629344" y="0"/>
                </a:cubicBezTo>
                <a:cubicBezTo>
                  <a:pt x="405074" y="0"/>
                  <a:pt x="192027" y="48292"/>
                  <a:pt x="0" y="135065"/>
                </a:cubicBezTo>
                <a:lnTo>
                  <a:pt x="0" y="1446371"/>
                </a:lnTo>
                <a:close/>
              </a:path>
            </a:pathLst>
          </a:custGeom>
          <a:solidFill>
            <a:srgbClr val="22683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368" name="Google Shape;368;p40"/>
          <p:cNvSpPr txBox="1">
            <a:spLocks noGrp="1"/>
          </p:cNvSpPr>
          <p:nvPr>
            <p:ph type="subTitle" idx="1"/>
          </p:nvPr>
        </p:nvSpPr>
        <p:spPr>
          <a:xfrm>
            <a:off x="2558691" y="4834781"/>
            <a:ext cx="6151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800"/>
              <a:buNone/>
              <a:defRPr sz="800">
                <a:solidFill>
                  <a:schemeClr val="lt1"/>
                </a:solidFill>
              </a:defRPr>
            </a:lvl1pPr>
            <a:lvl2pPr lvl="1" rtl="0">
              <a:lnSpc>
                <a:spcPct val="90000"/>
              </a:lnSpc>
              <a:spcBef>
                <a:spcPts val="200"/>
              </a:spcBef>
              <a:spcAft>
                <a:spcPts val="0"/>
              </a:spcAft>
              <a:buClr>
                <a:schemeClr val="lt1"/>
              </a:buClr>
              <a:buSzPts val="800"/>
              <a:buNone/>
              <a:defRPr sz="800">
                <a:solidFill>
                  <a:schemeClr val="lt1"/>
                </a:solidFill>
              </a:defRPr>
            </a:lvl2pPr>
            <a:lvl3pPr lvl="2" rtl="0">
              <a:lnSpc>
                <a:spcPct val="90000"/>
              </a:lnSpc>
              <a:spcBef>
                <a:spcPts val="200"/>
              </a:spcBef>
              <a:spcAft>
                <a:spcPts val="0"/>
              </a:spcAft>
              <a:buClr>
                <a:schemeClr val="lt1"/>
              </a:buClr>
              <a:buSzPts val="800"/>
              <a:buNone/>
              <a:defRPr sz="800">
                <a:solidFill>
                  <a:schemeClr val="lt1"/>
                </a:solidFill>
              </a:defRPr>
            </a:lvl3pPr>
            <a:lvl4pPr lvl="3" rtl="0">
              <a:lnSpc>
                <a:spcPct val="90000"/>
              </a:lnSpc>
              <a:spcBef>
                <a:spcPts val="200"/>
              </a:spcBef>
              <a:spcAft>
                <a:spcPts val="0"/>
              </a:spcAft>
              <a:buClr>
                <a:schemeClr val="lt1"/>
              </a:buClr>
              <a:buSzPts val="800"/>
              <a:buNone/>
              <a:defRPr sz="800">
                <a:solidFill>
                  <a:schemeClr val="lt1"/>
                </a:solidFill>
              </a:defRPr>
            </a:lvl4pPr>
            <a:lvl5pPr lvl="4" rtl="0">
              <a:lnSpc>
                <a:spcPct val="90000"/>
              </a:lnSpc>
              <a:spcBef>
                <a:spcPts val="200"/>
              </a:spcBef>
              <a:spcAft>
                <a:spcPts val="0"/>
              </a:spcAft>
              <a:buClr>
                <a:schemeClr val="lt1"/>
              </a:buClr>
              <a:buSzPts val="800"/>
              <a:buNone/>
              <a:defRPr sz="800" b="0">
                <a:solidFill>
                  <a:schemeClr val="lt1"/>
                </a:solidFill>
              </a:defRPr>
            </a:lvl5pPr>
            <a:lvl6pPr lvl="5" rtl="0">
              <a:lnSpc>
                <a:spcPct val="90000"/>
              </a:lnSpc>
              <a:spcBef>
                <a:spcPts val="200"/>
              </a:spcBef>
              <a:spcAft>
                <a:spcPts val="0"/>
              </a:spcAft>
              <a:buClr>
                <a:schemeClr val="lt1"/>
              </a:buClr>
              <a:buSzPts val="800"/>
              <a:buNone/>
              <a:defRPr sz="800">
                <a:solidFill>
                  <a:schemeClr val="lt1"/>
                </a:solidFill>
              </a:defRPr>
            </a:lvl6pPr>
            <a:lvl7pPr lvl="6" rtl="0">
              <a:lnSpc>
                <a:spcPct val="90000"/>
              </a:lnSpc>
              <a:spcBef>
                <a:spcPts val="200"/>
              </a:spcBef>
              <a:spcAft>
                <a:spcPts val="0"/>
              </a:spcAft>
              <a:buClr>
                <a:schemeClr val="lt1"/>
              </a:buClr>
              <a:buSzPts val="800"/>
              <a:buNone/>
              <a:defRPr sz="800">
                <a:solidFill>
                  <a:schemeClr val="lt1"/>
                </a:solidFill>
              </a:defRPr>
            </a:lvl7pPr>
            <a:lvl8pPr lvl="7" rtl="0">
              <a:lnSpc>
                <a:spcPct val="90000"/>
              </a:lnSpc>
              <a:spcBef>
                <a:spcPts val="200"/>
              </a:spcBef>
              <a:spcAft>
                <a:spcPts val="0"/>
              </a:spcAft>
              <a:buClr>
                <a:schemeClr val="lt1"/>
              </a:buClr>
              <a:buSzPts val="800"/>
              <a:buNone/>
              <a:defRPr sz="800">
                <a:solidFill>
                  <a:schemeClr val="lt1"/>
                </a:solidFill>
              </a:defRPr>
            </a:lvl8pPr>
            <a:lvl9pPr lvl="8" rtl="0">
              <a:lnSpc>
                <a:spcPct val="90000"/>
              </a:lnSpc>
              <a:spcBef>
                <a:spcPts val="200"/>
              </a:spcBef>
              <a:spcAft>
                <a:spcPts val="200"/>
              </a:spcAft>
              <a:buClr>
                <a:schemeClr val="lt1"/>
              </a:buClr>
              <a:buSzPts val="800"/>
              <a:buNone/>
              <a:defRPr sz="800">
                <a:solidFill>
                  <a:schemeClr val="lt1"/>
                </a:solidFill>
              </a:defRPr>
            </a:lvl9pPr>
          </a:lstStyle>
          <a:p>
            <a:endParaRPr/>
          </a:p>
        </p:txBody>
      </p:sp>
      <p:sp>
        <p:nvSpPr>
          <p:cNvPr id="369" name="Google Shape;369;p40"/>
          <p:cNvSpPr/>
          <p:nvPr/>
        </p:nvSpPr>
        <p:spPr>
          <a:xfrm>
            <a:off x="433500" y="1282444"/>
            <a:ext cx="4025400" cy="3385500"/>
          </a:xfrm>
          <a:prstGeom prst="roundRect">
            <a:avLst>
              <a:gd name="adj" fmla="val 2972"/>
            </a:avLst>
          </a:prstGeom>
          <a:solidFill>
            <a:srgbClr val="FEFEF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70" name="Google Shape;370;p40" title="alt=&quot;&quot;"/>
          <p:cNvSpPr/>
          <p:nvPr/>
        </p:nvSpPr>
        <p:spPr>
          <a:xfrm>
            <a:off x="6535027" y="0"/>
            <a:ext cx="2612763" cy="2417534"/>
          </a:xfrm>
          <a:custGeom>
            <a:avLst/>
            <a:gdLst/>
            <a:ahLst/>
            <a:cxnLst/>
            <a:rect l="l" t="t" r="r" b="b"/>
            <a:pathLst>
              <a:path w="2586894" h="2399537" extrusionOk="0">
                <a:moveTo>
                  <a:pt x="2586895" y="0"/>
                </a:moveTo>
                <a:lnTo>
                  <a:pt x="266891" y="0"/>
                </a:lnTo>
                <a:cubicBezTo>
                  <a:pt x="98489" y="246317"/>
                  <a:pt x="0" y="544068"/>
                  <a:pt x="0" y="864965"/>
                </a:cubicBezTo>
                <a:cubicBezTo>
                  <a:pt x="0" y="1712500"/>
                  <a:pt x="687038" y="2399538"/>
                  <a:pt x="1534573" y="2399538"/>
                </a:cubicBezTo>
                <a:cubicBezTo>
                  <a:pt x="1941957" y="2399538"/>
                  <a:pt x="2312194" y="2240756"/>
                  <a:pt x="2586895" y="1981772"/>
                </a:cubicBezTo>
                <a:lnTo>
                  <a:pt x="2586895" y="0"/>
                </a:lnTo>
                <a:close/>
              </a:path>
            </a:pathLst>
          </a:custGeom>
          <a:solidFill>
            <a:srgbClr val="22683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371" name="Google Shape;371;p40"/>
          <p:cNvSpPr/>
          <p:nvPr/>
        </p:nvSpPr>
        <p:spPr>
          <a:xfrm>
            <a:off x="4689959" y="1282444"/>
            <a:ext cx="4025400" cy="3385500"/>
          </a:xfrm>
          <a:prstGeom prst="roundRect">
            <a:avLst>
              <a:gd name="adj" fmla="val 2965"/>
            </a:avLst>
          </a:prstGeom>
          <a:solidFill>
            <a:srgbClr val="FEFEF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pic>
        <p:nvPicPr>
          <p:cNvPr id="372" name="Google Shape;372;p40"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373" name="Google Shape;373;p40"/>
          <p:cNvSpPr txBox="1">
            <a:spLocks noGrp="1"/>
          </p:cNvSpPr>
          <p:nvPr>
            <p:ph type="body" idx="2"/>
          </p:nvPr>
        </p:nvSpPr>
        <p:spPr>
          <a:xfrm>
            <a:off x="561277" y="1433325"/>
            <a:ext cx="37869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74" name="Google Shape;374;p40"/>
          <p:cNvSpPr txBox="1">
            <a:spLocks noGrp="1"/>
          </p:cNvSpPr>
          <p:nvPr>
            <p:ph type="body" idx="3"/>
          </p:nvPr>
        </p:nvSpPr>
        <p:spPr>
          <a:xfrm>
            <a:off x="4800725" y="1433325"/>
            <a:ext cx="37869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75" name="Google Shape;375;p40"/>
          <p:cNvSpPr txBox="1">
            <a:spLocks noGrp="1"/>
          </p:cNvSpPr>
          <p:nvPr>
            <p:ph type="title"/>
          </p:nvPr>
        </p:nvSpPr>
        <p:spPr>
          <a:xfrm>
            <a:off x="432169" y="-504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1pPr>
            <a:lvl2pPr lvl="1" rtl="0">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2pPr>
            <a:lvl3pPr lvl="2" rtl="0">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3pPr>
            <a:lvl4pPr lvl="3" rtl="0">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4pPr>
            <a:lvl5pPr lvl="4" rtl="0">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5pPr>
            <a:lvl6pPr lvl="5" rtl="0">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6pPr>
            <a:lvl7pPr lvl="6" rtl="0">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7pPr>
            <a:lvl8pPr lvl="7" rtl="0">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8pPr>
            <a:lvl9pPr lvl="8" rtl="0">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9pPr>
          </a:lstStyle>
          <a:p>
            <a:endParaRPr/>
          </a:p>
        </p:txBody>
      </p:sp>
      <p:sp>
        <p:nvSpPr>
          <p:cNvPr id="376" name="Google Shape;376;p40"/>
          <p:cNvSpPr txBox="1">
            <a:spLocks noGrp="1"/>
          </p:cNvSpPr>
          <p:nvPr>
            <p:ph type="subTitle" idx="4"/>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lt1"/>
              </a:buClr>
              <a:buSzPts val="1700"/>
              <a:buNone/>
              <a:defRPr sz="1700">
                <a:solidFill>
                  <a:schemeClr val="lt1"/>
                </a:solidFill>
              </a:defRPr>
            </a:lvl1pPr>
            <a:lvl2pPr lvl="1" rtl="0">
              <a:lnSpc>
                <a:spcPct val="95000"/>
              </a:lnSpc>
              <a:spcBef>
                <a:spcPts val="200"/>
              </a:spcBef>
              <a:spcAft>
                <a:spcPts val="0"/>
              </a:spcAft>
              <a:buClr>
                <a:schemeClr val="lt1"/>
              </a:buClr>
              <a:buSzPts val="1700"/>
              <a:buNone/>
              <a:defRPr sz="1700">
                <a:solidFill>
                  <a:schemeClr val="lt1"/>
                </a:solidFill>
              </a:defRPr>
            </a:lvl2pPr>
            <a:lvl3pPr lvl="2" rtl="0">
              <a:lnSpc>
                <a:spcPct val="95000"/>
              </a:lnSpc>
              <a:spcBef>
                <a:spcPts val="200"/>
              </a:spcBef>
              <a:spcAft>
                <a:spcPts val="0"/>
              </a:spcAft>
              <a:buClr>
                <a:schemeClr val="lt1"/>
              </a:buClr>
              <a:buSzPts val="1700"/>
              <a:buNone/>
              <a:defRPr sz="1700">
                <a:solidFill>
                  <a:schemeClr val="lt1"/>
                </a:solidFill>
              </a:defRPr>
            </a:lvl3pPr>
            <a:lvl4pPr lvl="3" rtl="0">
              <a:lnSpc>
                <a:spcPct val="95000"/>
              </a:lnSpc>
              <a:spcBef>
                <a:spcPts val="200"/>
              </a:spcBef>
              <a:spcAft>
                <a:spcPts val="0"/>
              </a:spcAft>
              <a:buClr>
                <a:schemeClr val="lt1"/>
              </a:buClr>
              <a:buSzPts val="1700"/>
              <a:buNone/>
              <a:defRPr sz="1700">
                <a:solidFill>
                  <a:schemeClr val="lt1"/>
                </a:solidFill>
              </a:defRPr>
            </a:lvl4pPr>
            <a:lvl5pPr lvl="4" rtl="0">
              <a:lnSpc>
                <a:spcPct val="95000"/>
              </a:lnSpc>
              <a:spcBef>
                <a:spcPts val="200"/>
              </a:spcBef>
              <a:spcAft>
                <a:spcPts val="0"/>
              </a:spcAft>
              <a:buClr>
                <a:schemeClr val="lt1"/>
              </a:buClr>
              <a:buSzPts val="1700"/>
              <a:buNone/>
              <a:defRPr sz="1700">
                <a:solidFill>
                  <a:schemeClr val="lt1"/>
                </a:solidFill>
              </a:defRPr>
            </a:lvl5pPr>
            <a:lvl6pPr lvl="5" rtl="0">
              <a:lnSpc>
                <a:spcPct val="95000"/>
              </a:lnSpc>
              <a:spcBef>
                <a:spcPts val="200"/>
              </a:spcBef>
              <a:spcAft>
                <a:spcPts val="0"/>
              </a:spcAft>
              <a:buClr>
                <a:schemeClr val="lt1"/>
              </a:buClr>
              <a:buSzPts val="1700"/>
              <a:buNone/>
              <a:defRPr sz="1700">
                <a:solidFill>
                  <a:schemeClr val="lt1"/>
                </a:solidFill>
              </a:defRPr>
            </a:lvl6pPr>
            <a:lvl7pPr lvl="6" rtl="0">
              <a:lnSpc>
                <a:spcPct val="95000"/>
              </a:lnSpc>
              <a:spcBef>
                <a:spcPts val="200"/>
              </a:spcBef>
              <a:spcAft>
                <a:spcPts val="0"/>
              </a:spcAft>
              <a:buClr>
                <a:schemeClr val="lt1"/>
              </a:buClr>
              <a:buSzPts val="1700"/>
              <a:buNone/>
              <a:defRPr sz="1700">
                <a:solidFill>
                  <a:schemeClr val="lt1"/>
                </a:solidFill>
              </a:defRPr>
            </a:lvl7pPr>
            <a:lvl8pPr lvl="7" rtl="0">
              <a:lnSpc>
                <a:spcPct val="95000"/>
              </a:lnSpc>
              <a:spcBef>
                <a:spcPts val="200"/>
              </a:spcBef>
              <a:spcAft>
                <a:spcPts val="0"/>
              </a:spcAft>
              <a:buClr>
                <a:schemeClr val="lt1"/>
              </a:buClr>
              <a:buSzPts val="1700"/>
              <a:buNone/>
              <a:defRPr sz="1700">
                <a:solidFill>
                  <a:schemeClr val="lt1"/>
                </a:solidFill>
              </a:defRPr>
            </a:lvl8pPr>
            <a:lvl9pPr lvl="8" rtl="0">
              <a:lnSpc>
                <a:spcPct val="95000"/>
              </a:lnSpc>
              <a:spcBef>
                <a:spcPts val="200"/>
              </a:spcBef>
              <a:spcAft>
                <a:spcPts val="200"/>
              </a:spcAft>
              <a:buClr>
                <a:schemeClr val="lt1"/>
              </a:buClr>
              <a:buSzPts val="1700"/>
              <a:buNone/>
              <a:defRPr sz="1700">
                <a:solidFill>
                  <a:schemeClr val="lt1"/>
                </a:solidFill>
              </a:defRPr>
            </a:lvl9pPr>
          </a:lstStyle>
          <a:p>
            <a:endParaRPr/>
          </a:p>
        </p:txBody>
      </p:sp>
      <p:pic>
        <p:nvPicPr>
          <p:cNvPr id="377" name="Google Shape;377;p40" title="alt=&quot;&quot;"/>
          <p:cNvPicPr preferRelativeResize="0"/>
          <p:nvPr/>
        </p:nvPicPr>
        <p:blipFill>
          <a:blip r:embed="rId3">
            <a:alphaModFix/>
          </a:blip>
          <a:stretch>
            <a:fillRect/>
          </a:stretch>
        </p:blipFill>
        <p:spPr>
          <a:xfrm>
            <a:off x="0" y="4439071"/>
            <a:ext cx="1851656" cy="70443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5 - Blank - Basic Two Line Title — Subtitle">
  <p:cSld name="Basic_4_1_3_1">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32169" y="322988"/>
            <a:ext cx="5446500" cy="788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23" name="Google Shape;23;p5"/>
          <p:cNvSpPr txBox="1">
            <a:spLocks noGrp="1"/>
          </p:cNvSpPr>
          <p:nvPr>
            <p:ph type="subTitle" idx="1"/>
          </p:nvPr>
        </p:nvSpPr>
        <p:spPr>
          <a:xfrm>
            <a:off x="432169" y="113451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24" name="Google Shape;24;p5"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25" name="Google Shape;25;p5"/>
          <p:cNvSpPr txBox="1">
            <a:spLocks noGrp="1"/>
          </p:cNvSpPr>
          <p:nvPr>
            <p:ph type="subTitle" idx="2"/>
          </p:nvPr>
        </p:nvSpPr>
        <p:spPr>
          <a:xfrm>
            <a:off x="432169" y="4834775"/>
            <a:ext cx="63153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G3 - Cards with Circles - 3-Up - B 1">
  <p:cSld name="Basic_4_1_3_1_1_1_1_1_1_1_1_1_1_1_1_1_1_1_3_2_1">
    <p:bg>
      <p:bgPr>
        <a:solidFill>
          <a:srgbClr val="0E3522"/>
        </a:solidFill>
        <a:effectLst/>
      </p:bgPr>
    </p:bg>
    <p:spTree>
      <p:nvGrpSpPr>
        <p:cNvPr id="1" name="Shape 378"/>
        <p:cNvGrpSpPr/>
        <p:nvPr/>
      </p:nvGrpSpPr>
      <p:grpSpPr>
        <a:xfrm>
          <a:off x="0" y="0"/>
          <a:ext cx="0" cy="0"/>
          <a:chOff x="0" y="0"/>
          <a:chExt cx="0" cy="0"/>
        </a:xfrm>
      </p:grpSpPr>
      <p:sp>
        <p:nvSpPr>
          <p:cNvPr id="379" name="Google Shape;379;p41" title="alt=&quot;&quot;"/>
          <p:cNvSpPr/>
          <p:nvPr/>
        </p:nvSpPr>
        <p:spPr>
          <a:xfrm>
            <a:off x="0" y="3684694"/>
            <a:ext cx="2180686" cy="1457219"/>
          </a:xfrm>
          <a:custGeom>
            <a:avLst/>
            <a:gdLst/>
            <a:ahLst/>
            <a:cxnLst/>
            <a:rect l="l" t="t" r="r" b="b"/>
            <a:pathLst>
              <a:path w="2159095" h="1446371" extrusionOk="0">
                <a:moveTo>
                  <a:pt x="0" y="1446371"/>
                </a:moveTo>
                <a:lnTo>
                  <a:pt x="2159095" y="1446371"/>
                </a:lnTo>
                <a:cubicBezTo>
                  <a:pt x="2113442" y="639890"/>
                  <a:pt x="1446054" y="0"/>
                  <a:pt x="629344" y="0"/>
                </a:cubicBezTo>
                <a:cubicBezTo>
                  <a:pt x="405074" y="0"/>
                  <a:pt x="192027" y="48292"/>
                  <a:pt x="0" y="135065"/>
                </a:cubicBezTo>
                <a:lnTo>
                  <a:pt x="0" y="1446371"/>
                </a:lnTo>
                <a:close/>
              </a:path>
            </a:pathLst>
          </a:custGeom>
          <a:solidFill>
            <a:srgbClr val="22683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380" name="Google Shape;380;p41"/>
          <p:cNvSpPr txBox="1">
            <a:spLocks noGrp="1"/>
          </p:cNvSpPr>
          <p:nvPr>
            <p:ph type="subTitle" idx="1"/>
          </p:nvPr>
        </p:nvSpPr>
        <p:spPr>
          <a:xfrm>
            <a:off x="3270308" y="4834781"/>
            <a:ext cx="54399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800"/>
              <a:buNone/>
              <a:defRPr sz="800">
                <a:solidFill>
                  <a:schemeClr val="lt1"/>
                </a:solidFill>
              </a:defRPr>
            </a:lvl1pPr>
            <a:lvl2pPr lvl="1" rtl="0">
              <a:lnSpc>
                <a:spcPct val="90000"/>
              </a:lnSpc>
              <a:spcBef>
                <a:spcPts val="200"/>
              </a:spcBef>
              <a:spcAft>
                <a:spcPts val="0"/>
              </a:spcAft>
              <a:buClr>
                <a:schemeClr val="lt1"/>
              </a:buClr>
              <a:buSzPts val="800"/>
              <a:buNone/>
              <a:defRPr sz="800">
                <a:solidFill>
                  <a:schemeClr val="lt1"/>
                </a:solidFill>
              </a:defRPr>
            </a:lvl2pPr>
            <a:lvl3pPr lvl="2" rtl="0">
              <a:lnSpc>
                <a:spcPct val="90000"/>
              </a:lnSpc>
              <a:spcBef>
                <a:spcPts val="200"/>
              </a:spcBef>
              <a:spcAft>
                <a:spcPts val="0"/>
              </a:spcAft>
              <a:buClr>
                <a:schemeClr val="lt1"/>
              </a:buClr>
              <a:buSzPts val="800"/>
              <a:buNone/>
              <a:defRPr sz="800">
                <a:solidFill>
                  <a:schemeClr val="lt1"/>
                </a:solidFill>
              </a:defRPr>
            </a:lvl3pPr>
            <a:lvl4pPr lvl="3" rtl="0">
              <a:lnSpc>
                <a:spcPct val="90000"/>
              </a:lnSpc>
              <a:spcBef>
                <a:spcPts val="200"/>
              </a:spcBef>
              <a:spcAft>
                <a:spcPts val="0"/>
              </a:spcAft>
              <a:buClr>
                <a:schemeClr val="lt1"/>
              </a:buClr>
              <a:buSzPts val="800"/>
              <a:buNone/>
              <a:defRPr sz="800">
                <a:solidFill>
                  <a:schemeClr val="lt1"/>
                </a:solidFill>
              </a:defRPr>
            </a:lvl4pPr>
            <a:lvl5pPr lvl="4" rtl="0">
              <a:lnSpc>
                <a:spcPct val="90000"/>
              </a:lnSpc>
              <a:spcBef>
                <a:spcPts val="200"/>
              </a:spcBef>
              <a:spcAft>
                <a:spcPts val="0"/>
              </a:spcAft>
              <a:buClr>
                <a:schemeClr val="lt1"/>
              </a:buClr>
              <a:buSzPts val="800"/>
              <a:buNone/>
              <a:defRPr sz="800" b="0">
                <a:solidFill>
                  <a:schemeClr val="lt1"/>
                </a:solidFill>
              </a:defRPr>
            </a:lvl5pPr>
            <a:lvl6pPr lvl="5" rtl="0">
              <a:lnSpc>
                <a:spcPct val="90000"/>
              </a:lnSpc>
              <a:spcBef>
                <a:spcPts val="200"/>
              </a:spcBef>
              <a:spcAft>
                <a:spcPts val="0"/>
              </a:spcAft>
              <a:buClr>
                <a:schemeClr val="lt1"/>
              </a:buClr>
              <a:buSzPts val="800"/>
              <a:buNone/>
              <a:defRPr sz="800">
                <a:solidFill>
                  <a:schemeClr val="lt1"/>
                </a:solidFill>
              </a:defRPr>
            </a:lvl6pPr>
            <a:lvl7pPr lvl="6" rtl="0">
              <a:lnSpc>
                <a:spcPct val="90000"/>
              </a:lnSpc>
              <a:spcBef>
                <a:spcPts val="200"/>
              </a:spcBef>
              <a:spcAft>
                <a:spcPts val="0"/>
              </a:spcAft>
              <a:buClr>
                <a:schemeClr val="lt1"/>
              </a:buClr>
              <a:buSzPts val="800"/>
              <a:buNone/>
              <a:defRPr sz="800">
                <a:solidFill>
                  <a:schemeClr val="lt1"/>
                </a:solidFill>
              </a:defRPr>
            </a:lvl7pPr>
            <a:lvl8pPr lvl="7" rtl="0">
              <a:lnSpc>
                <a:spcPct val="90000"/>
              </a:lnSpc>
              <a:spcBef>
                <a:spcPts val="200"/>
              </a:spcBef>
              <a:spcAft>
                <a:spcPts val="0"/>
              </a:spcAft>
              <a:buClr>
                <a:schemeClr val="lt1"/>
              </a:buClr>
              <a:buSzPts val="800"/>
              <a:buNone/>
              <a:defRPr sz="800">
                <a:solidFill>
                  <a:schemeClr val="lt1"/>
                </a:solidFill>
              </a:defRPr>
            </a:lvl8pPr>
            <a:lvl9pPr lvl="8" rtl="0">
              <a:lnSpc>
                <a:spcPct val="90000"/>
              </a:lnSpc>
              <a:spcBef>
                <a:spcPts val="200"/>
              </a:spcBef>
              <a:spcAft>
                <a:spcPts val="200"/>
              </a:spcAft>
              <a:buClr>
                <a:schemeClr val="lt1"/>
              </a:buClr>
              <a:buSzPts val="800"/>
              <a:buNone/>
              <a:defRPr sz="800">
                <a:solidFill>
                  <a:schemeClr val="lt1"/>
                </a:solidFill>
              </a:defRPr>
            </a:lvl9pPr>
          </a:lstStyle>
          <a:p>
            <a:endParaRPr/>
          </a:p>
        </p:txBody>
      </p:sp>
      <p:sp>
        <p:nvSpPr>
          <p:cNvPr id="381" name="Google Shape;381;p41"/>
          <p:cNvSpPr/>
          <p:nvPr/>
        </p:nvSpPr>
        <p:spPr>
          <a:xfrm>
            <a:off x="433500" y="1282444"/>
            <a:ext cx="2611500" cy="3385500"/>
          </a:xfrm>
          <a:prstGeom prst="roundRect">
            <a:avLst>
              <a:gd name="adj" fmla="val 4025"/>
            </a:avLst>
          </a:prstGeom>
          <a:solidFill>
            <a:srgbClr val="FEFEF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82" name="Google Shape;382;p41" title="alt=&quot;&quot;"/>
          <p:cNvSpPr/>
          <p:nvPr/>
        </p:nvSpPr>
        <p:spPr>
          <a:xfrm>
            <a:off x="6535027" y="0"/>
            <a:ext cx="2612763" cy="2417534"/>
          </a:xfrm>
          <a:custGeom>
            <a:avLst/>
            <a:gdLst/>
            <a:ahLst/>
            <a:cxnLst/>
            <a:rect l="l" t="t" r="r" b="b"/>
            <a:pathLst>
              <a:path w="2586894" h="2399537" extrusionOk="0">
                <a:moveTo>
                  <a:pt x="2586895" y="0"/>
                </a:moveTo>
                <a:lnTo>
                  <a:pt x="266891" y="0"/>
                </a:lnTo>
                <a:cubicBezTo>
                  <a:pt x="98489" y="246317"/>
                  <a:pt x="0" y="544068"/>
                  <a:pt x="0" y="864965"/>
                </a:cubicBezTo>
                <a:cubicBezTo>
                  <a:pt x="0" y="1712500"/>
                  <a:pt x="687038" y="2399538"/>
                  <a:pt x="1534573" y="2399538"/>
                </a:cubicBezTo>
                <a:cubicBezTo>
                  <a:pt x="1941957" y="2399538"/>
                  <a:pt x="2312194" y="2240756"/>
                  <a:pt x="2586895" y="1981772"/>
                </a:cubicBezTo>
                <a:lnTo>
                  <a:pt x="2586895" y="0"/>
                </a:lnTo>
                <a:close/>
              </a:path>
            </a:pathLst>
          </a:custGeom>
          <a:solidFill>
            <a:srgbClr val="22683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383" name="Google Shape;383;p41"/>
          <p:cNvSpPr/>
          <p:nvPr/>
        </p:nvSpPr>
        <p:spPr>
          <a:xfrm>
            <a:off x="3268789" y="1282444"/>
            <a:ext cx="2611500" cy="3385500"/>
          </a:xfrm>
          <a:prstGeom prst="roundRect">
            <a:avLst>
              <a:gd name="adj" fmla="val 4079"/>
            </a:avLst>
          </a:prstGeom>
          <a:solidFill>
            <a:srgbClr val="FEFEF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84" name="Google Shape;384;p41"/>
          <p:cNvSpPr/>
          <p:nvPr/>
        </p:nvSpPr>
        <p:spPr>
          <a:xfrm>
            <a:off x="6104077" y="1282444"/>
            <a:ext cx="2611500" cy="3385500"/>
          </a:xfrm>
          <a:prstGeom prst="roundRect">
            <a:avLst>
              <a:gd name="adj" fmla="val 4064"/>
            </a:avLst>
          </a:prstGeom>
          <a:solidFill>
            <a:srgbClr val="FEFEF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85" name="Google Shape;385;p41"/>
          <p:cNvSpPr txBox="1">
            <a:spLocks noGrp="1"/>
          </p:cNvSpPr>
          <p:nvPr>
            <p:ph type="body" idx="2"/>
          </p:nvPr>
        </p:nvSpPr>
        <p:spPr>
          <a:xfrm>
            <a:off x="561277" y="1433325"/>
            <a:ext cx="23556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86" name="Google Shape;386;p41"/>
          <p:cNvSpPr txBox="1">
            <a:spLocks noGrp="1"/>
          </p:cNvSpPr>
          <p:nvPr>
            <p:ph type="body" idx="3"/>
          </p:nvPr>
        </p:nvSpPr>
        <p:spPr>
          <a:xfrm>
            <a:off x="3396622" y="1433325"/>
            <a:ext cx="23556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87" name="Google Shape;387;p41"/>
          <p:cNvSpPr txBox="1">
            <a:spLocks noGrp="1"/>
          </p:cNvSpPr>
          <p:nvPr>
            <p:ph type="body" idx="4"/>
          </p:nvPr>
        </p:nvSpPr>
        <p:spPr>
          <a:xfrm>
            <a:off x="6231910" y="1433325"/>
            <a:ext cx="23556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pic>
        <p:nvPicPr>
          <p:cNvPr id="388" name="Google Shape;388;p41"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389" name="Google Shape;389;p41"/>
          <p:cNvSpPr txBox="1">
            <a:spLocks noGrp="1"/>
          </p:cNvSpPr>
          <p:nvPr>
            <p:ph type="title"/>
          </p:nvPr>
        </p:nvSpPr>
        <p:spPr>
          <a:xfrm>
            <a:off x="432169" y="-504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9pPr>
          </a:lstStyle>
          <a:p>
            <a:endParaRPr/>
          </a:p>
        </p:txBody>
      </p:sp>
      <p:sp>
        <p:nvSpPr>
          <p:cNvPr id="390" name="Google Shape;390;p41"/>
          <p:cNvSpPr txBox="1">
            <a:spLocks noGrp="1"/>
          </p:cNvSpPr>
          <p:nvPr>
            <p:ph type="subTitle" idx="5"/>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lt1"/>
              </a:buClr>
              <a:buSzPts val="1700"/>
              <a:buNone/>
              <a:defRPr sz="1700">
                <a:solidFill>
                  <a:schemeClr val="lt1"/>
                </a:solidFill>
              </a:defRPr>
            </a:lvl1pPr>
            <a:lvl2pPr lvl="1" rtl="0">
              <a:lnSpc>
                <a:spcPct val="95000"/>
              </a:lnSpc>
              <a:spcBef>
                <a:spcPts val="200"/>
              </a:spcBef>
              <a:spcAft>
                <a:spcPts val="0"/>
              </a:spcAft>
              <a:buClr>
                <a:schemeClr val="lt1"/>
              </a:buClr>
              <a:buSzPts val="1700"/>
              <a:buNone/>
              <a:defRPr sz="1700">
                <a:solidFill>
                  <a:schemeClr val="lt1"/>
                </a:solidFill>
              </a:defRPr>
            </a:lvl2pPr>
            <a:lvl3pPr lvl="2" rtl="0">
              <a:lnSpc>
                <a:spcPct val="95000"/>
              </a:lnSpc>
              <a:spcBef>
                <a:spcPts val="200"/>
              </a:spcBef>
              <a:spcAft>
                <a:spcPts val="0"/>
              </a:spcAft>
              <a:buClr>
                <a:schemeClr val="lt1"/>
              </a:buClr>
              <a:buSzPts val="1700"/>
              <a:buNone/>
              <a:defRPr sz="1700">
                <a:solidFill>
                  <a:schemeClr val="lt1"/>
                </a:solidFill>
              </a:defRPr>
            </a:lvl3pPr>
            <a:lvl4pPr lvl="3" rtl="0">
              <a:lnSpc>
                <a:spcPct val="95000"/>
              </a:lnSpc>
              <a:spcBef>
                <a:spcPts val="200"/>
              </a:spcBef>
              <a:spcAft>
                <a:spcPts val="0"/>
              </a:spcAft>
              <a:buClr>
                <a:schemeClr val="lt1"/>
              </a:buClr>
              <a:buSzPts val="1700"/>
              <a:buNone/>
              <a:defRPr sz="1700">
                <a:solidFill>
                  <a:schemeClr val="lt1"/>
                </a:solidFill>
              </a:defRPr>
            </a:lvl4pPr>
            <a:lvl5pPr lvl="4" rtl="0">
              <a:lnSpc>
                <a:spcPct val="95000"/>
              </a:lnSpc>
              <a:spcBef>
                <a:spcPts val="200"/>
              </a:spcBef>
              <a:spcAft>
                <a:spcPts val="0"/>
              </a:spcAft>
              <a:buClr>
                <a:schemeClr val="lt1"/>
              </a:buClr>
              <a:buSzPts val="1700"/>
              <a:buNone/>
              <a:defRPr sz="1700">
                <a:solidFill>
                  <a:schemeClr val="lt1"/>
                </a:solidFill>
              </a:defRPr>
            </a:lvl5pPr>
            <a:lvl6pPr lvl="5" rtl="0">
              <a:lnSpc>
                <a:spcPct val="95000"/>
              </a:lnSpc>
              <a:spcBef>
                <a:spcPts val="200"/>
              </a:spcBef>
              <a:spcAft>
                <a:spcPts val="0"/>
              </a:spcAft>
              <a:buClr>
                <a:schemeClr val="lt1"/>
              </a:buClr>
              <a:buSzPts val="1700"/>
              <a:buNone/>
              <a:defRPr sz="1700">
                <a:solidFill>
                  <a:schemeClr val="lt1"/>
                </a:solidFill>
              </a:defRPr>
            </a:lvl6pPr>
            <a:lvl7pPr lvl="6" rtl="0">
              <a:lnSpc>
                <a:spcPct val="95000"/>
              </a:lnSpc>
              <a:spcBef>
                <a:spcPts val="200"/>
              </a:spcBef>
              <a:spcAft>
                <a:spcPts val="0"/>
              </a:spcAft>
              <a:buClr>
                <a:schemeClr val="lt1"/>
              </a:buClr>
              <a:buSzPts val="1700"/>
              <a:buNone/>
              <a:defRPr sz="1700">
                <a:solidFill>
                  <a:schemeClr val="lt1"/>
                </a:solidFill>
              </a:defRPr>
            </a:lvl7pPr>
            <a:lvl8pPr lvl="7" rtl="0">
              <a:lnSpc>
                <a:spcPct val="95000"/>
              </a:lnSpc>
              <a:spcBef>
                <a:spcPts val="200"/>
              </a:spcBef>
              <a:spcAft>
                <a:spcPts val="0"/>
              </a:spcAft>
              <a:buClr>
                <a:schemeClr val="lt1"/>
              </a:buClr>
              <a:buSzPts val="1700"/>
              <a:buNone/>
              <a:defRPr sz="1700">
                <a:solidFill>
                  <a:schemeClr val="lt1"/>
                </a:solidFill>
              </a:defRPr>
            </a:lvl8pPr>
            <a:lvl9pPr lvl="8" rtl="0">
              <a:lnSpc>
                <a:spcPct val="95000"/>
              </a:lnSpc>
              <a:spcBef>
                <a:spcPts val="200"/>
              </a:spcBef>
              <a:spcAft>
                <a:spcPts val="200"/>
              </a:spcAft>
              <a:buClr>
                <a:schemeClr val="lt1"/>
              </a:buClr>
              <a:buSzPts val="1700"/>
              <a:buNone/>
              <a:defRPr sz="1700">
                <a:solidFill>
                  <a:schemeClr val="lt1"/>
                </a:solidFill>
              </a:defRPr>
            </a:lvl9pPr>
          </a:lstStyle>
          <a:p>
            <a:endParaRPr/>
          </a:p>
        </p:txBody>
      </p:sp>
      <p:pic>
        <p:nvPicPr>
          <p:cNvPr id="391" name="Google Shape;391;p41" title="alt=&quot;&quot;"/>
          <p:cNvPicPr preferRelativeResize="0"/>
          <p:nvPr/>
        </p:nvPicPr>
        <p:blipFill>
          <a:blip r:embed="rId3">
            <a:alphaModFix/>
          </a:blip>
          <a:stretch>
            <a:fillRect/>
          </a:stretch>
        </p:blipFill>
        <p:spPr>
          <a:xfrm>
            <a:off x="0" y="4439071"/>
            <a:ext cx="1851656" cy="70443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G4 - Cards with Circles - 4-Up - C">
  <p:cSld name="Basic_4_1_3_1_1_1_1_1_1_1_1_1_1_1_1_1_1_1_3_1_1_1">
    <p:bg>
      <p:bgPr>
        <a:solidFill>
          <a:srgbClr val="0E3522"/>
        </a:solidFill>
        <a:effectLst/>
      </p:bgPr>
    </p:bg>
    <p:spTree>
      <p:nvGrpSpPr>
        <p:cNvPr id="1" name="Shape 392"/>
        <p:cNvGrpSpPr/>
        <p:nvPr/>
      </p:nvGrpSpPr>
      <p:grpSpPr>
        <a:xfrm>
          <a:off x="0" y="0"/>
          <a:ext cx="0" cy="0"/>
          <a:chOff x="0" y="0"/>
          <a:chExt cx="0" cy="0"/>
        </a:xfrm>
      </p:grpSpPr>
      <p:sp>
        <p:nvSpPr>
          <p:cNvPr id="393" name="Google Shape;393;p42" title="alt=&quot;&quot;"/>
          <p:cNvSpPr/>
          <p:nvPr/>
        </p:nvSpPr>
        <p:spPr>
          <a:xfrm>
            <a:off x="6535027" y="0"/>
            <a:ext cx="2612763" cy="2417534"/>
          </a:xfrm>
          <a:custGeom>
            <a:avLst/>
            <a:gdLst/>
            <a:ahLst/>
            <a:cxnLst/>
            <a:rect l="l" t="t" r="r" b="b"/>
            <a:pathLst>
              <a:path w="2586894" h="2399537" extrusionOk="0">
                <a:moveTo>
                  <a:pt x="2586895" y="0"/>
                </a:moveTo>
                <a:lnTo>
                  <a:pt x="266891" y="0"/>
                </a:lnTo>
                <a:cubicBezTo>
                  <a:pt x="98489" y="246317"/>
                  <a:pt x="0" y="544068"/>
                  <a:pt x="0" y="864965"/>
                </a:cubicBezTo>
                <a:cubicBezTo>
                  <a:pt x="0" y="1712500"/>
                  <a:pt x="687038" y="2399538"/>
                  <a:pt x="1534573" y="2399538"/>
                </a:cubicBezTo>
                <a:cubicBezTo>
                  <a:pt x="1941957" y="2399538"/>
                  <a:pt x="2312194" y="2240756"/>
                  <a:pt x="2586895" y="1981772"/>
                </a:cubicBezTo>
                <a:lnTo>
                  <a:pt x="2586895" y="0"/>
                </a:lnTo>
                <a:close/>
              </a:path>
            </a:pathLst>
          </a:custGeom>
          <a:solidFill>
            <a:srgbClr val="22683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394" name="Google Shape;394;p42"/>
          <p:cNvSpPr/>
          <p:nvPr/>
        </p:nvSpPr>
        <p:spPr>
          <a:xfrm>
            <a:off x="0" y="3684694"/>
            <a:ext cx="2180686" cy="1457219"/>
          </a:xfrm>
          <a:custGeom>
            <a:avLst/>
            <a:gdLst/>
            <a:ahLst/>
            <a:cxnLst/>
            <a:rect l="l" t="t" r="r" b="b"/>
            <a:pathLst>
              <a:path w="2159095" h="1446371" extrusionOk="0">
                <a:moveTo>
                  <a:pt x="0" y="1446371"/>
                </a:moveTo>
                <a:lnTo>
                  <a:pt x="2159095" y="1446371"/>
                </a:lnTo>
                <a:cubicBezTo>
                  <a:pt x="2113442" y="639890"/>
                  <a:pt x="1446054" y="0"/>
                  <a:pt x="629344" y="0"/>
                </a:cubicBezTo>
                <a:cubicBezTo>
                  <a:pt x="405074" y="0"/>
                  <a:pt x="192027" y="48292"/>
                  <a:pt x="0" y="135065"/>
                </a:cubicBezTo>
                <a:lnTo>
                  <a:pt x="0" y="1446371"/>
                </a:lnTo>
                <a:close/>
              </a:path>
            </a:pathLst>
          </a:custGeom>
          <a:solidFill>
            <a:srgbClr val="22683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395" name="Google Shape;395;p42"/>
          <p:cNvSpPr/>
          <p:nvPr/>
        </p:nvSpPr>
        <p:spPr>
          <a:xfrm>
            <a:off x="4684276" y="1282444"/>
            <a:ext cx="1901700" cy="3385500"/>
          </a:xfrm>
          <a:prstGeom prst="roundRect">
            <a:avLst>
              <a:gd name="adj" fmla="val 5245"/>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96" name="Google Shape;396;p42"/>
          <p:cNvSpPr/>
          <p:nvPr/>
        </p:nvSpPr>
        <p:spPr>
          <a:xfrm>
            <a:off x="2560042" y="1282444"/>
            <a:ext cx="1898700" cy="3385500"/>
          </a:xfrm>
          <a:prstGeom prst="roundRect">
            <a:avLst>
              <a:gd name="adj" fmla="val 5245"/>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97" name="Google Shape;397;p42"/>
          <p:cNvSpPr/>
          <p:nvPr/>
        </p:nvSpPr>
        <p:spPr>
          <a:xfrm>
            <a:off x="6803953" y="1282444"/>
            <a:ext cx="1905900" cy="3385500"/>
          </a:xfrm>
          <a:prstGeom prst="roundRect">
            <a:avLst>
              <a:gd name="adj" fmla="val 5245"/>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98" name="Google Shape;398;p42"/>
          <p:cNvSpPr/>
          <p:nvPr/>
        </p:nvSpPr>
        <p:spPr>
          <a:xfrm>
            <a:off x="433500" y="1282444"/>
            <a:ext cx="1905900" cy="3385500"/>
          </a:xfrm>
          <a:prstGeom prst="roundRect">
            <a:avLst>
              <a:gd name="adj" fmla="val 5245"/>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399" name="Google Shape;399;p42"/>
          <p:cNvSpPr txBox="1">
            <a:spLocks noGrp="1"/>
          </p:cNvSpPr>
          <p:nvPr>
            <p:ph type="subTitle" idx="1"/>
          </p:nvPr>
        </p:nvSpPr>
        <p:spPr>
          <a:xfrm>
            <a:off x="2558691" y="4834781"/>
            <a:ext cx="6151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800"/>
              <a:buNone/>
              <a:defRPr sz="800">
                <a:solidFill>
                  <a:schemeClr val="lt1"/>
                </a:solidFill>
              </a:defRPr>
            </a:lvl1pPr>
            <a:lvl2pPr lvl="1" rtl="0">
              <a:lnSpc>
                <a:spcPct val="90000"/>
              </a:lnSpc>
              <a:spcBef>
                <a:spcPts val="200"/>
              </a:spcBef>
              <a:spcAft>
                <a:spcPts val="0"/>
              </a:spcAft>
              <a:buClr>
                <a:schemeClr val="lt1"/>
              </a:buClr>
              <a:buSzPts val="800"/>
              <a:buNone/>
              <a:defRPr sz="800">
                <a:solidFill>
                  <a:schemeClr val="lt1"/>
                </a:solidFill>
              </a:defRPr>
            </a:lvl2pPr>
            <a:lvl3pPr lvl="2" rtl="0">
              <a:lnSpc>
                <a:spcPct val="90000"/>
              </a:lnSpc>
              <a:spcBef>
                <a:spcPts val="200"/>
              </a:spcBef>
              <a:spcAft>
                <a:spcPts val="0"/>
              </a:spcAft>
              <a:buClr>
                <a:schemeClr val="lt1"/>
              </a:buClr>
              <a:buSzPts val="800"/>
              <a:buNone/>
              <a:defRPr sz="800">
                <a:solidFill>
                  <a:schemeClr val="lt1"/>
                </a:solidFill>
              </a:defRPr>
            </a:lvl3pPr>
            <a:lvl4pPr lvl="3" rtl="0">
              <a:lnSpc>
                <a:spcPct val="90000"/>
              </a:lnSpc>
              <a:spcBef>
                <a:spcPts val="200"/>
              </a:spcBef>
              <a:spcAft>
                <a:spcPts val="0"/>
              </a:spcAft>
              <a:buClr>
                <a:schemeClr val="lt1"/>
              </a:buClr>
              <a:buSzPts val="800"/>
              <a:buNone/>
              <a:defRPr sz="800">
                <a:solidFill>
                  <a:schemeClr val="lt1"/>
                </a:solidFill>
              </a:defRPr>
            </a:lvl4pPr>
            <a:lvl5pPr lvl="4" rtl="0">
              <a:lnSpc>
                <a:spcPct val="90000"/>
              </a:lnSpc>
              <a:spcBef>
                <a:spcPts val="200"/>
              </a:spcBef>
              <a:spcAft>
                <a:spcPts val="0"/>
              </a:spcAft>
              <a:buClr>
                <a:schemeClr val="lt1"/>
              </a:buClr>
              <a:buSzPts val="800"/>
              <a:buNone/>
              <a:defRPr sz="800" b="0">
                <a:solidFill>
                  <a:schemeClr val="lt1"/>
                </a:solidFill>
              </a:defRPr>
            </a:lvl5pPr>
            <a:lvl6pPr lvl="5" rtl="0">
              <a:lnSpc>
                <a:spcPct val="90000"/>
              </a:lnSpc>
              <a:spcBef>
                <a:spcPts val="200"/>
              </a:spcBef>
              <a:spcAft>
                <a:spcPts val="0"/>
              </a:spcAft>
              <a:buClr>
                <a:schemeClr val="lt1"/>
              </a:buClr>
              <a:buSzPts val="800"/>
              <a:buNone/>
              <a:defRPr sz="800">
                <a:solidFill>
                  <a:schemeClr val="lt1"/>
                </a:solidFill>
              </a:defRPr>
            </a:lvl6pPr>
            <a:lvl7pPr lvl="6" rtl="0">
              <a:lnSpc>
                <a:spcPct val="90000"/>
              </a:lnSpc>
              <a:spcBef>
                <a:spcPts val="200"/>
              </a:spcBef>
              <a:spcAft>
                <a:spcPts val="0"/>
              </a:spcAft>
              <a:buClr>
                <a:schemeClr val="lt1"/>
              </a:buClr>
              <a:buSzPts val="800"/>
              <a:buNone/>
              <a:defRPr sz="800">
                <a:solidFill>
                  <a:schemeClr val="lt1"/>
                </a:solidFill>
              </a:defRPr>
            </a:lvl7pPr>
            <a:lvl8pPr lvl="7" rtl="0">
              <a:lnSpc>
                <a:spcPct val="90000"/>
              </a:lnSpc>
              <a:spcBef>
                <a:spcPts val="200"/>
              </a:spcBef>
              <a:spcAft>
                <a:spcPts val="0"/>
              </a:spcAft>
              <a:buClr>
                <a:schemeClr val="lt1"/>
              </a:buClr>
              <a:buSzPts val="800"/>
              <a:buNone/>
              <a:defRPr sz="800">
                <a:solidFill>
                  <a:schemeClr val="lt1"/>
                </a:solidFill>
              </a:defRPr>
            </a:lvl8pPr>
            <a:lvl9pPr lvl="8" rtl="0">
              <a:lnSpc>
                <a:spcPct val="90000"/>
              </a:lnSpc>
              <a:spcBef>
                <a:spcPts val="200"/>
              </a:spcBef>
              <a:spcAft>
                <a:spcPts val="200"/>
              </a:spcAft>
              <a:buClr>
                <a:schemeClr val="lt1"/>
              </a:buClr>
              <a:buSzPts val="800"/>
              <a:buNone/>
              <a:defRPr sz="800">
                <a:solidFill>
                  <a:schemeClr val="lt1"/>
                </a:solidFill>
              </a:defRPr>
            </a:lvl9pPr>
          </a:lstStyle>
          <a:p>
            <a:endParaRPr/>
          </a:p>
        </p:txBody>
      </p:sp>
      <p:pic>
        <p:nvPicPr>
          <p:cNvPr id="400" name="Google Shape;400;p42"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401" name="Google Shape;401;p42"/>
          <p:cNvSpPr txBox="1">
            <a:spLocks noGrp="1"/>
          </p:cNvSpPr>
          <p:nvPr>
            <p:ph type="body" idx="2"/>
          </p:nvPr>
        </p:nvSpPr>
        <p:spPr>
          <a:xfrm>
            <a:off x="561277" y="1433325"/>
            <a:ext cx="16671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402" name="Google Shape;402;p42"/>
          <p:cNvSpPr txBox="1">
            <a:spLocks noGrp="1"/>
          </p:cNvSpPr>
          <p:nvPr>
            <p:ph type="body" idx="3"/>
          </p:nvPr>
        </p:nvSpPr>
        <p:spPr>
          <a:xfrm>
            <a:off x="2681011" y="1433325"/>
            <a:ext cx="16671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403" name="Google Shape;403;p42"/>
          <p:cNvSpPr txBox="1">
            <a:spLocks noGrp="1"/>
          </p:cNvSpPr>
          <p:nvPr>
            <p:ph type="body" idx="4"/>
          </p:nvPr>
        </p:nvSpPr>
        <p:spPr>
          <a:xfrm>
            <a:off x="4800688" y="1433325"/>
            <a:ext cx="16671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404" name="Google Shape;404;p42"/>
          <p:cNvSpPr txBox="1">
            <a:spLocks noGrp="1"/>
          </p:cNvSpPr>
          <p:nvPr>
            <p:ph type="body" idx="5"/>
          </p:nvPr>
        </p:nvSpPr>
        <p:spPr>
          <a:xfrm>
            <a:off x="6920365" y="1433325"/>
            <a:ext cx="1667100" cy="31413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405" name="Google Shape;405;p42"/>
          <p:cNvSpPr txBox="1">
            <a:spLocks noGrp="1"/>
          </p:cNvSpPr>
          <p:nvPr>
            <p:ph type="title"/>
          </p:nvPr>
        </p:nvSpPr>
        <p:spPr>
          <a:xfrm>
            <a:off x="432169" y="-504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lt1"/>
              </a:buClr>
              <a:buSzPts val="2400"/>
              <a:buFont typeface="Avant Garde Demi SFDC"/>
              <a:buNone/>
              <a:defRPr sz="2400">
                <a:solidFill>
                  <a:schemeClr val="lt1"/>
                </a:solidFill>
                <a:latin typeface="Avant Garde Demi SFDC"/>
                <a:ea typeface="Avant Garde Demi SFDC"/>
                <a:cs typeface="Avant Garde Demi SFDC"/>
                <a:sym typeface="Avant Garde Demi SFDC"/>
              </a:defRPr>
            </a:lvl9pPr>
          </a:lstStyle>
          <a:p>
            <a:endParaRPr/>
          </a:p>
        </p:txBody>
      </p:sp>
      <p:sp>
        <p:nvSpPr>
          <p:cNvPr id="406" name="Google Shape;406;p42"/>
          <p:cNvSpPr txBox="1">
            <a:spLocks noGrp="1"/>
          </p:cNvSpPr>
          <p:nvPr>
            <p:ph type="subTitle" idx="6"/>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lt1"/>
              </a:buClr>
              <a:buSzPts val="1700"/>
              <a:buNone/>
              <a:defRPr sz="1700">
                <a:solidFill>
                  <a:schemeClr val="lt1"/>
                </a:solidFill>
              </a:defRPr>
            </a:lvl1pPr>
            <a:lvl2pPr lvl="1" rtl="0">
              <a:lnSpc>
                <a:spcPct val="95000"/>
              </a:lnSpc>
              <a:spcBef>
                <a:spcPts val="200"/>
              </a:spcBef>
              <a:spcAft>
                <a:spcPts val="0"/>
              </a:spcAft>
              <a:buClr>
                <a:schemeClr val="lt1"/>
              </a:buClr>
              <a:buSzPts val="1700"/>
              <a:buNone/>
              <a:defRPr sz="1700">
                <a:solidFill>
                  <a:schemeClr val="lt1"/>
                </a:solidFill>
              </a:defRPr>
            </a:lvl2pPr>
            <a:lvl3pPr lvl="2" rtl="0">
              <a:lnSpc>
                <a:spcPct val="95000"/>
              </a:lnSpc>
              <a:spcBef>
                <a:spcPts val="200"/>
              </a:spcBef>
              <a:spcAft>
                <a:spcPts val="0"/>
              </a:spcAft>
              <a:buClr>
                <a:schemeClr val="lt1"/>
              </a:buClr>
              <a:buSzPts val="1700"/>
              <a:buNone/>
              <a:defRPr sz="1700">
                <a:solidFill>
                  <a:schemeClr val="lt1"/>
                </a:solidFill>
              </a:defRPr>
            </a:lvl3pPr>
            <a:lvl4pPr lvl="3" rtl="0">
              <a:lnSpc>
                <a:spcPct val="95000"/>
              </a:lnSpc>
              <a:spcBef>
                <a:spcPts val="200"/>
              </a:spcBef>
              <a:spcAft>
                <a:spcPts val="0"/>
              </a:spcAft>
              <a:buClr>
                <a:schemeClr val="lt1"/>
              </a:buClr>
              <a:buSzPts val="1700"/>
              <a:buNone/>
              <a:defRPr sz="1700">
                <a:solidFill>
                  <a:schemeClr val="lt1"/>
                </a:solidFill>
              </a:defRPr>
            </a:lvl4pPr>
            <a:lvl5pPr lvl="4" rtl="0">
              <a:lnSpc>
                <a:spcPct val="95000"/>
              </a:lnSpc>
              <a:spcBef>
                <a:spcPts val="200"/>
              </a:spcBef>
              <a:spcAft>
                <a:spcPts val="0"/>
              </a:spcAft>
              <a:buClr>
                <a:schemeClr val="lt1"/>
              </a:buClr>
              <a:buSzPts val="1700"/>
              <a:buNone/>
              <a:defRPr sz="1700">
                <a:solidFill>
                  <a:schemeClr val="lt1"/>
                </a:solidFill>
              </a:defRPr>
            </a:lvl5pPr>
            <a:lvl6pPr lvl="5" rtl="0">
              <a:lnSpc>
                <a:spcPct val="95000"/>
              </a:lnSpc>
              <a:spcBef>
                <a:spcPts val="200"/>
              </a:spcBef>
              <a:spcAft>
                <a:spcPts val="0"/>
              </a:spcAft>
              <a:buClr>
                <a:schemeClr val="lt1"/>
              </a:buClr>
              <a:buSzPts val="1700"/>
              <a:buNone/>
              <a:defRPr sz="1700">
                <a:solidFill>
                  <a:schemeClr val="lt1"/>
                </a:solidFill>
              </a:defRPr>
            </a:lvl6pPr>
            <a:lvl7pPr lvl="6" rtl="0">
              <a:lnSpc>
                <a:spcPct val="95000"/>
              </a:lnSpc>
              <a:spcBef>
                <a:spcPts val="200"/>
              </a:spcBef>
              <a:spcAft>
                <a:spcPts val="0"/>
              </a:spcAft>
              <a:buClr>
                <a:schemeClr val="lt1"/>
              </a:buClr>
              <a:buSzPts val="1700"/>
              <a:buNone/>
              <a:defRPr sz="1700">
                <a:solidFill>
                  <a:schemeClr val="lt1"/>
                </a:solidFill>
              </a:defRPr>
            </a:lvl7pPr>
            <a:lvl8pPr lvl="7" rtl="0">
              <a:lnSpc>
                <a:spcPct val="95000"/>
              </a:lnSpc>
              <a:spcBef>
                <a:spcPts val="200"/>
              </a:spcBef>
              <a:spcAft>
                <a:spcPts val="0"/>
              </a:spcAft>
              <a:buClr>
                <a:schemeClr val="lt1"/>
              </a:buClr>
              <a:buSzPts val="1700"/>
              <a:buNone/>
              <a:defRPr sz="1700">
                <a:solidFill>
                  <a:schemeClr val="lt1"/>
                </a:solidFill>
              </a:defRPr>
            </a:lvl8pPr>
            <a:lvl9pPr lvl="8" rtl="0">
              <a:lnSpc>
                <a:spcPct val="95000"/>
              </a:lnSpc>
              <a:spcBef>
                <a:spcPts val="200"/>
              </a:spcBef>
              <a:spcAft>
                <a:spcPts val="200"/>
              </a:spcAft>
              <a:buClr>
                <a:schemeClr val="lt1"/>
              </a:buClr>
              <a:buSzPts val="1700"/>
              <a:buNone/>
              <a:defRPr sz="1700">
                <a:solidFill>
                  <a:schemeClr val="lt1"/>
                </a:solidFill>
              </a:defRPr>
            </a:lvl9pPr>
          </a:lstStyle>
          <a:p>
            <a:endParaRPr/>
          </a:p>
        </p:txBody>
      </p:sp>
      <p:pic>
        <p:nvPicPr>
          <p:cNvPr id="407" name="Google Shape;407;p42"/>
          <p:cNvPicPr preferRelativeResize="0"/>
          <p:nvPr/>
        </p:nvPicPr>
        <p:blipFill>
          <a:blip r:embed="rId3">
            <a:alphaModFix/>
          </a:blip>
          <a:stretch>
            <a:fillRect/>
          </a:stretch>
        </p:blipFill>
        <p:spPr>
          <a:xfrm>
            <a:off x="0" y="4439071"/>
            <a:ext cx="1851656" cy="70443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H1 - Split Screen - Left - A">
  <p:cSld name="CUSTOM_1_4">
    <p:bg>
      <p:bgPr>
        <a:solidFill>
          <a:srgbClr val="CFE9FE"/>
        </a:solidFill>
        <a:effectLst/>
      </p:bgPr>
    </p:bg>
    <p:spTree>
      <p:nvGrpSpPr>
        <p:cNvPr id="1" name="Shape 408"/>
        <p:cNvGrpSpPr/>
        <p:nvPr/>
      </p:nvGrpSpPr>
      <p:grpSpPr>
        <a:xfrm>
          <a:off x="0" y="0"/>
          <a:ext cx="0" cy="0"/>
          <a:chOff x="0" y="0"/>
          <a:chExt cx="0" cy="0"/>
        </a:xfrm>
      </p:grpSpPr>
      <p:sp>
        <p:nvSpPr>
          <p:cNvPr id="409" name="Google Shape;409;p43" title="alt=&quot;&quot;"/>
          <p:cNvSpPr/>
          <p:nvPr/>
        </p:nvSpPr>
        <p:spPr>
          <a:xfrm flipH="1">
            <a:off x="1280" y="-1"/>
            <a:ext cx="4913891" cy="5141947"/>
          </a:xfrm>
          <a:custGeom>
            <a:avLst/>
            <a:gdLst/>
            <a:ahLst/>
            <a:cxnLst/>
            <a:rect l="l" t="t" r="r" b="b"/>
            <a:pathLst>
              <a:path w="6551855" h="6855929" extrusionOk="0">
                <a:moveTo>
                  <a:pt x="6551856" y="0"/>
                </a:moveTo>
                <a:lnTo>
                  <a:pt x="1432889" y="0"/>
                </a:lnTo>
                <a:cubicBezTo>
                  <a:pt x="548347" y="873369"/>
                  <a:pt x="0" y="2086615"/>
                  <a:pt x="0" y="3427965"/>
                </a:cubicBezTo>
                <a:cubicBezTo>
                  <a:pt x="0" y="4769314"/>
                  <a:pt x="548347" y="5982560"/>
                  <a:pt x="1432889" y="6855929"/>
                </a:cubicBezTo>
                <a:lnTo>
                  <a:pt x="6551856" y="6855929"/>
                </a:lnTo>
                <a:lnTo>
                  <a:pt x="6551856" y="0"/>
                </a:lnTo>
                <a:close/>
              </a:path>
            </a:pathLst>
          </a:custGeom>
          <a:solidFill>
            <a:srgbClr val="EAF5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410" name="Google Shape;410;p43" title="alt=&quot;&quot;"/>
          <p:cNvSpPr/>
          <p:nvPr/>
        </p:nvSpPr>
        <p:spPr>
          <a:xfrm flipH="1">
            <a:off x="5987866" y="2311052"/>
            <a:ext cx="3154799" cy="2835049"/>
          </a:xfrm>
          <a:custGeom>
            <a:avLst/>
            <a:gdLst/>
            <a:ahLst/>
            <a:cxnLst/>
            <a:rect l="l" t="t" r="r" b="b"/>
            <a:pathLst>
              <a:path w="4206398" h="3780065" extrusionOk="0">
                <a:moveTo>
                  <a:pt x="0" y="3780065"/>
                </a:moveTo>
                <a:lnTo>
                  <a:pt x="4203827" y="3780065"/>
                </a:lnTo>
                <a:cubicBezTo>
                  <a:pt x="4205370" y="3736390"/>
                  <a:pt x="4206399" y="3692587"/>
                  <a:pt x="4206399" y="3648527"/>
                </a:cubicBezTo>
                <a:cubicBezTo>
                  <a:pt x="4206399" y="1633443"/>
                  <a:pt x="2570913" y="0"/>
                  <a:pt x="553436" y="0"/>
                </a:cubicBezTo>
                <a:cubicBezTo>
                  <a:pt x="365271" y="0"/>
                  <a:pt x="180449" y="14259"/>
                  <a:pt x="0" y="41620"/>
                </a:cubicBezTo>
                <a:lnTo>
                  <a:pt x="0" y="3780065"/>
                </a:lnTo>
                <a:close/>
              </a:path>
            </a:pathLst>
          </a:custGeom>
          <a:solidFill>
            <a:srgbClr val="EAF5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pic>
        <p:nvPicPr>
          <p:cNvPr id="411" name="Google Shape;411;p43"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412" name="Google Shape;412;p43"/>
          <p:cNvSpPr txBox="1">
            <a:spLocks noGrp="1"/>
          </p:cNvSpPr>
          <p:nvPr>
            <p:ph type="title"/>
          </p:nvPr>
        </p:nvSpPr>
        <p:spPr>
          <a:xfrm>
            <a:off x="432169" y="814597"/>
            <a:ext cx="3783900" cy="21138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2400"/>
              <a:buNone/>
              <a:defRPr sz="2400"/>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a:endParaRPr/>
          </a:p>
        </p:txBody>
      </p:sp>
      <p:sp>
        <p:nvSpPr>
          <p:cNvPr id="413" name="Google Shape;413;p43"/>
          <p:cNvSpPr txBox="1">
            <a:spLocks noGrp="1"/>
          </p:cNvSpPr>
          <p:nvPr>
            <p:ph type="subTitle" idx="1"/>
          </p:nvPr>
        </p:nvSpPr>
        <p:spPr>
          <a:xfrm>
            <a:off x="432169" y="3021093"/>
            <a:ext cx="3783900" cy="15537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500"/>
              <a:buNone/>
              <a:defRPr>
                <a:solidFill>
                  <a:schemeClr val="accent1"/>
                </a:solidFill>
              </a:defRPr>
            </a:lvl1pPr>
            <a:lvl2pPr lvl="1" rtl="0">
              <a:lnSpc>
                <a:spcPct val="95000"/>
              </a:lnSpc>
              <a:spcBef>
                <a:spcPts val="200"/>
              </a:spcBef>
              <a:spcAft>
                <a:spcPts val="0"/>
              </a:spcAft>
              <a:buSzPts val="1700"/>
              <a:buNone/>
              <a:defRPr sz="1700"/>
            </a:lvl2pPr>
            <a:lvl3pPr lvl="2" rtl="0">
              <a:lnSpc>
                <a:spcPct val="95000"/>
              </a:lnSpc>
              <a:spcBef>
                <a:spcPts val="200"/>
              </a:spcBef>
              <a:spcAft>
                <a:spcPts val="0"/>
              </a:spcAft>
              <a:buSzPts val="1700"/>
              <a:buNone/>
              <a:defRPr sz="1700"/>
            </a:lvl3pPr>
            <a:lvl4pPr lvl="3" rtl="0">
              <a:lnSpc>
                <a:spcPct val="95000"/>
              </a:lnSpc>
              <a:spcBef>
                <a:spcPts val="200"/>
              </a:spcBef>
              <a:spcAft>
                <a:spcPts val="0"/>
              </a:spcAft>
              <a:buSzPts val="1700"/>
              <a:buNone/>
              <a:defRPr sz="1700"/>
            </a:lvl4pPr>
            <a:lvl5pPr lvl="4" rtl="0">
              <a:lnSpc>
                <a:spcPct val="95000"/>
              </a:lnSpc>
              <a:spcBef>
                <a:spcPts val="200"/>
              </a:spcBef>
              <a:spcAft>
                <a:spcPts val="0"/>
              </a:spcAft>
              <a:buSzPts val="1700"/>
              <a:buNone/>
              <a:defRPr sz="1700"/>
            </a:lvl5pPr>
            <a:lvl6pPr lvl="5" rtl="0">
              <a:lnSpc>
                <a:spcPct val="95000"/>
              </a:lnSpc>
              <a:spcBef>
                <a:spcPts val="200"/>
              </a:spcBef>
              <a:spcAft>
                <a:spcPts val="0"/>
              </a:spcAft>
              <a:buSzPts val="1700"/>
              <a:buNone/>
              <a:defRPr sz="1700"/>
            </a:lvl6pPr>
            <a:lvl7pPr lvl="6" rtl="0">
              <a:lnSpc>
                <a:spcPct val="95000"/>
              </a:lnSpc>
              <a:spcBef>
                <a:spcPts val="200"/>
              </a:spcBef>
              <a:spcAft>
                <a:spcPts val="0"/>
              </a:spcAft>
              <a:buSzPts val="1700"/>
              <a:buNone/>
              <a:defRPr sz="1700"/>
            </a:lvl7pPr>
            <a:lvl8pPr lvl="7" rtl="0">
              <a:lnSpc>
                <a:spcPct val="95000"/>
              </a:lnSpc>
              <a:spcBef>
                <a:spcPts val="200"/>
              </a:spcBef>
              <a:spcAft>
                <a:spcPts val="0"/>
              </a:spcAft>
              <a:buSzPts val="1700"/>
              <a:buNone/>
              <a:defRPr sz="1700"/>
            </a:lvl8pPr>
            <a:lvl9pPr lvl="8" rtl="0">
              <a:lnSpc>
                <a:spcPct val="95000"/>
              </a:lnSpc>
              <a:spcBef>
                <a:spcPts val="200"/>
              </a:spcBef>
              <a:spcAft>
                <a:spcPts val="200"/>
              </a:spcAft>
              <a:buSzPts val="1700"/>
              <a:buNone/>
              <a:defRPr sz="1700"/>
            </a:lvl9pPr>
          </a:lstStyle>
          <a:p>
            <a:endParaRPr/>
          </a:p>
        </p:txBody>
      </p:sp>
      <p:grpSp>
        <p:nvGrpSpPr>
          <p:cNvPr id="414" name="Google Shape;414;p43"/>
          <p:cNvGrpSpPr/>
          <p:nvPr/>
        </p:nvGrpSpPr>
        <p:grpSpPr>
          <a:xfrm>
            <a:off x="6369907" y="4345978"/>
            <a:ext cx="2772814" cy="798150"/>
            <a:chOff x="8490945" y="5794637"/>
            <a:chExt cx="3696100" cy="1064200"/>
          </a:xfrm>
        </p:grpSpPr>
        <p:pic>
          <p:nvPicPr>
            <p:cNvPr id="415" name="Google Shape;415;p43" title="alt=&quot;&quot;"/>
            <p:cNvPicPr preferRelativeResize="0"/>
            <p:nvPr/>
          </p:nvPicPr>
          <p:blipFill rotWithShape="1">
            <a:blip r:embed="rId3">
              <a:alphaModFix/>
            </a:blip>
            <a:srcRect b="9428"/>
            <a:stretch/>
          </p:blipFill>
          <p:spPr>
            <a:xfrm rot="5">
              <a:off x="8490945" y="5999329"/>
              <a:ext cx="2927399" cy="858670"/>
            </a:xfrm>
            <a:prstGeom prst="rect">
              <a:avLst/>
            </a:prstGeom>
            <a:noFill/>
            <a:ln>
              <a:noFill/>
            </a:ln>
          </p:spPr>
        </p:pic>
        <p:pic>
          <p:nvPicPr>
            <p:cNvPr id="416" name="Google Shape;416;p43" title="alt=&quot;&quot;"/>
            <p:cNvPicPr preferRelativeResize="0"/>
            <p:nvPr/>
          </p:nvPicPr>
          <p:blipFill rotWithShape="1">
            <a:blip r:embed="rId4">
              <a:alphaModFix/>
            </a:blip>
            <a:srcRect l="19156" t="21979" r="31986" b="38630"/>
            <a:stretch/>
          </p:blipFill>
          <p:spPr>
            <a:xfrm>
              <a:off x="10330873" y="5794637"/>
              <a:ext cx="1856172" cy="1064200"/>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H2 - Split Screen - Left - B">
  <p:cSld name="CUSTOM_1_4_2_2">
    <p:bg>
      <p:bgPr>
        <a:solidFill>
          <a:schemeClr val="accent1"/>
        </a:solidFill>
        <a:effectLst/>
      </p:bgPr>
    </p:bg>
    <p:spTree>
      <p:nvGrpSpPr>
        <p:cNvPr id="1" name="Shape 417"/>
        <p:cNvGrpSpPr/>
        <p:nvPr/>
      </p:nvGrpSpPr>
      <p:grpSpPr>
        <a:xfrm>
          <a:off x="0" y="0"/>
          <a:ext cx="0" cy="0"/>
          <a:chOff x="0" y="0"/>
          <a:chExt cx="0" cy="0"/>
        </a:xfrm>
      </p:grpSpPr>
      <p:sp>
        <p:nvSpPr>
          <p:cNvPr id="418" name="Google Shape;418;p44" title="alt=&quot;&quot;"/>
          <p:cNvSpPr/>
          <p:nvPr/>
        </p:nvSpPr>
        <p:spPr>
          <a:xfrm flipH="1">
            <a:off x="5987866" y="2311052"/>
            <a:ext cx="3154799" cy="2835049"/>
          </a:xfrm>
          <a:custGeom>
            <a:avLst/>
            <a:gdLst/>
            <a:ahLst/>
            <a:cxnLst/>
            <a:rect l="l" t="t" r="r" b="b"/>
            <a:pathLst>
              <a:path w="4206398" h="3780065" extrusionOk="0">
                <a:moveTo>
                  <a:pt x="0" y="3780065"/>
                </a:moveTo>
                <a:lnTo>
                  <a:pt x="4203827" y="3780065"/>
                </a:lnTo>
                <a:cubicBezTo>
                  <a:pt x="4205370" y="3736390"/>
                  <a:pt x="4206399" y="3692587"/>
                  <a:pt x="4206399" y="3648527"/>
                </a:cubicBezTo>
                <a:cubicBezTo>
                  <a:pt x="4206399" y="1633443"/>
                  <a:pt x="2570913" y="0"/>
                  <a:pt x="553436" y="0"/>
                </a:cubicBezTo>
                <a:cubicBezTo>
                  <a:pt x="365271" y="0"/>
                  <a:pt x="180449" y="14259"/>
                  <a:pt x="0" y="41620"/>
                </a:cubicBezTo>
                <a:lnTo>
                  <a:pt x="0" y="3780065"/>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419" name="Google Shape;419;p44" title="alt=&quot;&quot;"/>
          <p:cNvSpPr/>
          <p:nvPr/>
        </p:nvSpPr>
        <p:spPr>
          <a:xfrm flipH="1">
            <a:off x="1280" y="-1"/>
            <a:ext cx="4913891" cy="5141947"/>
          </a:xfrm>
          <a:custGeom>
            <a:avLst/>
            <a:gdLst/>
            <a:ahLst/>
            <a:cxnLst/>
            <a:rect l="l" t="t" r="r" b="b"/>
            <a:pathLst>
              <a:path w="6551855" h="6855929" extrusionOk="0">
                <a:moveTo>
                  <a:pt x="6551856" y="0"/>
                </a:moveTo>
                <a:lnTo>
                  <a:pt x="1432889" y="0"/>
                </a:lnTo>
                <a:cubicBezTo>
                  <a:pt x="548347" y="873369"/>
                  <a:pt x="0" y="2086615"/>
                  <a:pt x="0" y="3427965"/>
                </a:cubicBezTo>
                <a:cubicBezTo>
                  <a:pt x="0" y="4769314"/>
                  <a:pt x="548347" y="5982560"/>
                  <a:pt x="1432889" y="6855929"/>
                </a:cubicBezTo>
                <a:lnTo>
                  <a:pt x="6551856" y="6855929"/>
                </a:lnTo>
                <a:lnTo>
                  <a:pt x="6551856"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pic>
        <p:nvPicPr>
          <p:cNvPr id="420" name="Google Shape;420;p44" title="alt=&quot;&quot;"/>
          <p:cNvPicPr preferRelativeResize="0"/>
          <p:nvPr/>
        </p:nvPicPr>
        <p:blipFill rotWithShape="1">
          <a:blip r:embed="rId2">
            <a:alphaModFix/>
          </a:blip>
          <a:srcRect b="9428"/>
          <a:stretch/>
        </p:blipFill>
        <p:spPr>
          <a:xfrm rot="7">
            <a:off x="6369867" y="4499497"/>
            <a:ext cx="2196121" cy="644003"/>
          </a:xfrm>
          <a:prstGeom prst="rect">
            <a:avLst/>
          </a:prstGeom>
          <a:noFill/>
          <a:ln>
            <a:noFill/>
          </a:ln>
        </p:spPr>
      </p:pic>
      <p:pic>
        <p:nvPicPr>
          <p:cNvPr id="421" name="Google Shape;421;p44" title="Salesforce logo"/>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422" name="Google Shape;422;p44"/>
          <p:cNvSpPr txBox="1">
            <a:spLocks noGrp="1"/>
          </p:cNvSpPr>
          <p:nvPr>
            <p:ph type="subTitle" idx="1"/>
          </p:nvPr>
        </p:nvSpPr>
        <p:spPr>
          <a:xfrm>
            <a:off x="432169" y="3021093"/>
            <a:ext cx="3783900" cy="15537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lt1"/>
              </a:buClr>
              <a:buSzPts val="1500"/>
              <a:buNone/>
              <a:defRPr>
                <a:solidFill>
                  <a:schemeClr val="lt1"/>
                </a:solidFill>
              </a:defRPr>
            </a:lvl1pPr>
            <a:lvl2pPr lvl="1" rtl="0">
              <a:lnSpc>
                <a:spcPct val="95000"/>
              </a:lnSpc>
              <a:spcBef>
                <a:spcPts val="200"/>
              </a:spcBef>
              <a:spcAft>
                <a:spcPts val="0"/>
              </a:spcAft>
              <a:buClr>
                <a:schemeClr val="lt1"/>
              </a:buClr>
              <a:buSzPts val="1700"/>
              <a:buNone/>
              <a:defRPr sz="1700">
                <a:solidFill>
                  <a:schemeClr val="lt1"/>
                </a:solidFill>
              </a:defRPr>
            </a:lvl2pPr>
            <a:lvl3pPr lvl="2" rtl="0">
              <a:lnSpc>
                <a:spcPct val="95000"/>
              </a:lnSpc>
              <a:spcBef>
                <a:spcPts val="200"/>
              </a:spcBef>
              <a:spcAft>
                <a:spcPts val="0"/>
              </a:spcAft>
              <a:buClr>
                <a:schemeClr val="lt1"/>
              </a:buClr>
              <a:buSzPts val="1700"/>
              <a:buNone/>
              <a:defRPr sz="1700">
                <a:solidFill>
                  <a:schemeClr val="lt1"/>
                </a:solidFill>
              </a:defRPr>
            </a:lvl3pPr>
            <a:lvl4pPr lvl="3" rtl="0">
              <a:lnSpc>
                <a:spcPct val="95000"/>
              </a:lnSpc>
              <a:spcBef>
                <a:spcPts val="200"/>
              </a:spcBef>
              <a:spcAft>
                <a:spcPts val="0"/>
              </a:spcAft>
              <a:buClr>
                <a:schemeClr val="lt1"/>
              </a:buClr>
              <a:buSzPts val="1700"/>
              <a:buNone/>
              <a:defRPr sz="1700">
                <a:solidFill>
                  <a:schemeClr val="lt1"/>
                </a:solidFill>
              </a:defRPr>
            </a:lvl4pPr>
            <a:lvl5pPr lvl="4" rtl="0">
              <a:lnSpc>
                <a:spcPct val="95000"/>
              </a:lnSpc>
              <a:spcBef>
                <a:spcPts val="200"/>
              </a:spcBef>
              <a:spcAft>
                <a:spcPts val="0"/>
              </a:spcAft>
              <a:buClr>
                <a:schemeClr val="lt1"/>
              </a:buClr>
              <a:buSzPts val="1700"/>
              <a:buNone/>
              <a:defRPr sz="1700">
                <a:solidFill>
                  <a:schemeClr val="lt1"/>
                </a:solidFill>
              </a:defRPr>
            </a:lvl5pPr>
            <a:lvl6pPr lvl="5" rtl="0">
              <a:lnSpc>
                <a:spcPct val="95000"/>
              </a:lnSpc>
              <a:spcBef>
                <a:spcPts val="200"/>
              </a:spcBef>
              <a:spcAft>
                <a:spcPts val="0"/>
              </a:spcAft>
              <a:buClr>
                <a:schemeClr val="lt1"/>
              </a:buClr>
              <a:buSzPts val="1700"/>
              <a:buNone/>
              <a:defRPr sz="1700">
                <a:solidFill>
                  <a:schemeClr val="lt1"/>
                </a:solidFill>
              </a:defRPr>
            </a:lvl6pPr>
            <a:lvl7pPr lvl="6" rtl="0">
              <a:lnSpc>
                <a:spcPct val="95000"/>
              </a:lnSpc>
              <a:spcBef>
                <a:spcPts val="200"/>
              </a:spcBef>
              <a:spcAft>
                <a:spcPts val="0"/>
              </a:spcAft>
              <a:buClr>
                <a:schemeClr val="lt1"/>
              </a:buClr>
              <a:buSzPts val="1700"/>
              <a:buNone/>
              <a:defRPr sz="1700">
                <a:solidFill>
                  <a:schemeClr val="lt1"/>
                </a:solidFill>
              </a:defRPr>
            </a:lvl7pPr>
            <a:lvl8pPr lvl="7" rtl="0">
              <a:lnSpc>
                <a:spcPct val="95000"/>
              </a:lnSpc>
              <a:spcBef>
                <a:spcPts val="200"/>
              </a:spcBef>
              <a:spcAft>
                <a:spcPts val="0"/>
              </a:spcAft>
              <a:buClr>
                <a:schemeClr val="lt1"/>
              </a:buClr>
              <a:buSzPts val="1700"/>
              <a:buNone/>
              <a:defRPr sz="1700">
                <a:solidFill>
                  <a:schemeClr val="lt1"/>
                </a:solidFill>
              </a:defRPr>
            </a:lvl8pPr>
            <a:lvl9pPr lvl="8" rtl="0">
              <a:lnSpc>
                <a:spcPct val="95000"/>
              </a:lnSpc>
              <a:spcBef>
                <a:spcPts val="200"/>
              </a:spcBef>
              <a:spcAft>
                <a:spcPts val="200"/>
              </a:spcAft>
              <a:buClr>
                <a:schemeClr val="lt1"/>
              </a:buClr>
              <a:buSzPts val="1700"/>
              <a:buNone/>
              <a:defRPr sz="1700">
                <a:solidFill>
                  <a:schemeClr val="lt1"/>
                </a:solidFill>
              </a:defRPr>
            </a:lvl9pPr>
          </a:lstStyle>
          <a:p>
            <a:endParaRPr/>
          </a:p>
        </p:txBody>
      </p:sp>
      <p:sp>
        <p:nvSpPr>
          <p:cNvPr id="423" name="Google Shape;423;p44"/>
          <p:cNvSpPr txBox="1">
            <a:spLocks noGrp="1"/>
          </p:cNvSpPr>
          <p:nvPr>
            <p:ph type="title"/>
          </p:nvPr>
        </p:nvSpPr>
        <p:spPr>
          <a:xfrm>
            <a:off x="432169" y="814597"/>
            <a:ext cx="3783900" cy="21138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2400"/>
              <a:buNone/>
              <a:defRPr sz="2400">
                <a:solidFill>
                  <a:schemeClr val="lt1"/>
                </a:solidFill>
              </a:defRPr>
            </a:lvl1pPr>
            <a:lvl2pPr lvl="1" rtl="0">
              <a:lnSpc>
                <a:spcPct val="90000"/>
              </a:lnSpc>
              <a:spcBef>
                <a:spcPts val="0"/>
              </a:spcBef>
              <a:spcAft>
                <a:spcPts val="0"/>
              </a:spcAft>
              <a:buClr>
                <a:schemeClr val="lt1"/>
              </a:buClr>
              <a:buSzPts val="2400"/>
              <a:buFont typeface="Poppins"/>
              <a:buNone/>
              <a:defRPr b="1">
                <a:solidFill>
                  <a:schemeClr val="lt1"/>
                </a:solidFill>
                <a:latin typeface="Poppins"/>
                <a:ea typeface="Poppins"/>
                <a:cs typeface="Poppins"/>
                <a:sym typeface="Poppins"/>
              </a:defRPr>
            </a:lvl2pPr>
            <a:lvl3pPr lvl="2" rtl="0">
              <a:lnSpc>
                <a:spcPct val="90000"/>
              </a:lnSpc>
              <a:spcBef>
                <a:spcPts val="0"/>
              </a:spcBef>
              <a:spcAft>
                <a:spcPts val="0"/>
              </a:spcAft>
              <a:buClr>
                <a:schemeClr val="lt1"/>
              </a:buClr>
              <a:buSzPts val="2400"/>
              <a:buFont typeface="Poppins"/>
              <a:buNone/>
              <a:defRPr b="1">
                <a:solidFill>
                  <a:schemeClr val="lt1"/>
                </a:solidFill>
                <a:latin typeface="Poppins"/>
                <a:ea typeface="Poppins"/>
                <a:cs typeface="Poppins"/>
                <a:sym typeface="Poppins"/>
              </a:defRPr>
            </a:lvl3pPr>
            <a:lvl4pPr lvl="3" rtl="0">
              <a:lnSpc>
                <a:spcPct val="90000"/>
              </a:lnSpc>
              <a:spcBef>
                <a:spcPts val="0"/>
              </a:spcBef>
              <a:spcAft>
                <a:spcPts val="0"/>
              </a:spcAft>
              <a:buClr>
                <a:schemeClr val="lt1"/>
              </a:buClr>
              <a:buSzPts val="2400"/>
              <a:buFont typeface="Poppins"/>
              <a:buNone/>
              <a:defRPr b="1">
                <a:solidFill>
                  <a:schemeClr val="lt1"/>
                </a:solidFill>
                <a:latin typeface="Poppins"/>
                <a:ea typeface="Poppins"/>
                <a:cs typeface="Poppins"/>
                <a:sym typeface="Poppins"/>
              </a:defRPr>
            </a:lvl4pPr>
            <a:lvl5pPr lvl="4" rtl="0">
              <a:lnSpc>
                <a:spcPct val="90000"/>
              </a:lnSpc>
              <a:spcBef>
                <a:spcPts val="0"/>
              </a:spcBef>
              <a:spcAft>
                <a:spcPts val="0"/>
              </a:spcAft>
              <a:buClr>
                <a:schemeClr val="lt1"/>
              </a:buClr>
              <a:buSzPts val="2400"/>
              <a:buFont typeface="Poppins"/>
              <a:buNone/>
              <a:defRPr b="1">
                <a:solidFill>
                  <a:schemeClr val="lt1"/>
                </a:solidFill>
                <a:latin typeface="Poppins"/>
                <a:ea typeface="Poppins"/>
                <a:cs typeface="Poppins"/>
                <a:sym typeface="Poppins"/>
              </a:defRPr>
            </a:lvl5pPr>
            <a:lvl6pPr lvl="5" rtl="0">
              <a:lnSpc>
                <a:spcPct val="90000"/>
              </a:lnSpc>
              <a:spcBef>
                <a:spcPts val="0"/>
              </a:spcBef>
              <a:spcAft>
                <a:spcPts val="0"/>
              </a:spcAft>
              <a:buClr>
                <a:schemeClr val="lt1"/>
              </a:buClr>
              <a:buSzPts val="2400"/>
              <a:buFont typeface="Poppins"/>
              <a:buNone/>
              <a:defRPr b="1">
                <a:solidFill>
                  <a:schemeClr val="lt1"/>
                </a:solidFill>
                <a:latin typeface="Poppins"/>
                <a:ea typeface="Poppins"/>
                <a:cs typeface="Poppins"/>
                <a:sym typeface="Poppins"/>
              </a:defRPr>
            </a:lvl6pPr>
            <a:lvl7pPr lvl="6" rtl="0">
              <a:lnSpc>
                <a:spcPct val="90000"/>
              </a:lnSpc>
              <a:spcBef>
                <a:spcPts val="0"/>
              </a:spcBef>
              <a:spcAft>
                <a:spcPts val="0"/>
              </a:spcAft>
              <a:buClr>
                <a:schemeClr val="lt1"/>
              </a:buClr>
              <a:buSzPts val="2400"/>
              <a:buFont typeface="Poppins"/>
              <a:buNone/>
              <a:defRPr b="1">
                <a:solidFill>
                  <a:schemeClr val="lt1"/>
                </a:solidFill>
                <a:latin typeface="Poppins"/>
                <a:ea typeface="Poppins"/>
                <a:cs typeface="Poppins"/>
                <a:sym typeface="Poppins"/>
              </a:defRPr>
            </a:lvl7pPr>
            <a:lvl8pPr lvl="7" rtl="0">
              <a:lnSpc>
                <a:spcPct val="90000"/>
              </a:lnSpc>
              <a:spcBef>
                <a:spcPts val="0"/>
              </a:spcBef>
              <a:spcAft>
                <a:spcPts val="0"/>
              </a:spcAft>
              <a:buClr>
                <a:schemeClr val="lt1"/>
              </a:buClr>
              <a:buSzPts val="2400"/>
              <a:buFont typeface="Poppins"/>
              <a:buNone/>
              <a:defRPr b="1">
                <a:solidFill>
                  <a:schemeClr val="lt1"/>
                </a:solidFill>
                <a:latin typeface="Poppins"/>
                <a:ea typeface="Poppins"/>
                <a:cs typeface="Poppins"/>
                <a:sym typeface="Poppins"/>
              </a:defRPr>
            </a:lvl8pPr>
            <a:lvl9pPr lvl="8" rtl="0">
              <a:lnSpc>
                <a:spcPct val="90000"/>
              </a:lnSpc>
              <a:spcBef>
                <a:spcPts val="0"/>
              </a:spcBef>
              <a:spcAft>
                <a:spcPts val="0"/>
              </a:spcAft>
              <a:buClr>
                <a:schemeClr val="lt1"/>
              </a:buClr>
              <a:buSzPts val="2400"/>
              <a:buFont typeface="Poppins"/>
              <a:buNone/>
              <a:defRPr b="1">
                <a:solidFill>
                  <a:schemeClr val="lt1"/>
                </a:solidFill>
                <a:latin typeface="Poppins"/>
                <a:ea typeface="Poppins"/>
                <a:cs typeface="Poppins"/>
                <a:sym typeface="Poppins"/>
              </a:defRPr>
            </a:lvl9pPr>
          </a:lstStyle>
          <a:p>
            <a:endParaRPr/>
          </a:p>
        </p:txBody>
      </p:sp>
      <p:pic>
        <p:nvPicPr>
          <p:cNvPr id="424" name="Google Shape;424;p44" title="alt=&quot;&quot;"/>
          <p:cNvPicPr preferRelativeResize="0"/>
          <p:nvPr/>
        </p:nvPicPr>
        <p:blipFill rotWithShape="1">
          <a:blip r:embed="rId4">
            <a:alphaModFix/>
          </a:blip>
          <a:srcRect l="19156" t="21979" r="31986" b="38630"/>
          <a:stretch/>
        </p:blipFill>
        <p:spPr>
          <a:xfrm>
            <a:off x="7750173" y="4345978"/>
            <a:ext cx="1392490" cy="79814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H3 - Split Screen - Left - C">
  <p:cSld name="CUSTOM_1_4_3">
    <p:bg>
      <p:bgPr>
        <a:solidFill>
          <a:srgbClr val="0E3522"/>
        </a:solidFill>
        <a:effectLst/>
      </p:bgPr>
    </p:bg>
    <p:spTree>
      <p:nvGrpSpPr>
        <p:cNvPr id="1" name="Shape 425"/>
        <p:cNvGrpSpPr/>
        <p:nvPr/>
      </p:nvGrpSpPr>
      <p:grpSpPr>
        <a:xfrm>
          <a:off x="0" y="0"/>
          <a:ext cx="0" cy="0"/>
          <a:chOff x="0" y="0"/>
          <a:chExt cx="0" cy="0"/>
        </a:xfrm>
      </p:grpSpPr>
      <p:sp>
        <p:nvSpPr>
          <p:cNvPr id="426" name="Google Shape;426;p45" title="alt=&quot;&quot;"/>
          <p:cNvSpPr/>
          <p:nvPr/>
        </p:nvSpPr>
        <p:spPr>
          <a:xfrm flipH="1">
            <a:off x="5987866" y="2311052"/>
            <a:ext cx="3154799" cy="2835049"/>
          </a:xfrm>
          <a:custGeom>
            <a:avLst/>
            <a:gdLst/>
            <a:ahLst/>
            <a:cxnLst/>
            <a:rect l="l" t="t" r="r" b="b"/>
            <a:pathLst>
              <a:path w="4206398" h="3780065" extrusionOk="0">
                <a:moveTo>
                  <a:pt x="0" y="3780065"/>
                </a:moveTo>
                <a:lnTo>
                  <a:pt x="4203827" y="3780065"/>
                </a:lnTo>
                <a:cubicBezTo>
                  <a:pt x="4205370" y="3736390"/>
                  <a:pt x="4206399" y="3692587"/>
                  <a:pt x="4206399" y="3648527"/>
                </a:cubicBezTo>
                <a:cubicBezTo>
                  <a:pt x="4206399" y="1633443"/>
                  <a:pt x="2570913" y="0"/>
                  <a:pt x="553436" y="0"/>
                </a:cubicBezTo>
                <a:cubicBezTo>
                  <a:pt x="365271" y="0"/>
                  <a:pt x="180449" y="14259"/>
                  <a:pt x="0" y="41620"/>
                </a:cubicBezTo>
                <a:lnTo>
                  <a:pt x="0" y="3780065"/>
                </a:lnTo>
                <a:close/>
              </a:path>
            </a:pathLst>
          </a:custGeom>
          <a:solidFill>
            <a:srgbClr val="22683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sp>
        <p:nvSpPr>
          <p:cNvPr id="427" name="Google Shape;427;p45" title="alt=&quot;&quot;"/>
          <p:cNvSpPr/>
          <p:nvPr/>
        </p:nvSpPr>
        <p:spPr>
          <a:xfrm flipH="1">
            <a:off x="1280" y="-1"/>
            <a:ext cx="4913891" cy="5141947"/>
          </a:xfrm>
          <a:custGeom>
            <a:avLst/>
            <a:gdLst/>
            <a:ahLst/>
            <a:cxnLst/>
            <a:rect l="l" t="t" r="r" b="b"/>
            <a:pathLst>
              <a:path w="6551855" h="6855929" extrusionOk="0">
                <a:moveTo>
                  <a:pt x="6551856" y="0"/>
                </a:moveTo>
                <a:lnTo>
                  <a:pt x="1432889" y="0"/>
                </a:lnTo>
                <a:cubicBezTo>
                  <a:pt x="548347" y="873369"/>
                  <a:pt x="0" y="2086615"/>
                  <a:pt x="0" y="3427965"/>
                </a:cubicBezTo>
                <a:cubicBezTo>
                  <a:pt x="0" y="4769314"/>
                  <a:pt x="548347" y="5982560"/>
                  <a:pt x="1432889" y="6855929"/>
                </a:cubicBezTo>
                <a:lnTo>
                  <a:pt x="6551856" y="6855929"/>
                </a:lnTo>
                <a:lnTo>
                  <a:pt x="6551856" y="0"/>
                </a:lnTo>
                <a:close/>
              </a:path>
            </a:pathLst>
          </a:custGeom>
          <a:solidFill>
            <a:srgbClr val="22683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a:p>
        </p:txBody>
      </p:sp>
      <p:pic>
        <p:nvPicPr>
          <p:cNvPr id="428" name="Google Shape;428;p45" title="alt=&quot;&quot;"/>
          <p:cNvPicPr preferRelativeResize="0"/>
          <p:nvPr/>
        </p:nvPicPr>
        <p:blipFill rotWithShape="1">
          <a:blip r:embed="rId2">
            <a:alphaModFix/>
          </a:blip>
          <a:srcRect b="9428"/>
          <a:stretch/>
        </p:blipFill>
        <p:spPr>
          <a:xfrm rot="7">
            <a:off x="6369867" y="4499497"/>
            <a:ext cx="2196121" cy="644003"/>
          </a:xfrm>
          <a:prstGeom prst="rect">
            <a:avLst/>
          </a:prstGeom>
          <a:noFill/>
          <a:ln>
            <a:noFill/>
          </a:ln>
        </p:spPr>
      </p:pic>
      <p:pic>
        <p:nvPicPr>
          <p:cNvPr id="429" name="Google Shape;429;p45" title="Salesforce logo"/>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430" name="Google Shape;430;p45"/>
          <p:cNvSpPr txBox="1">
            <a:spLocks noGrp="1"/>
          </p:cNvSpPr>
          <p:nvPr>
            <p:ph type="title"/>
          </p:nvPr>
        </p:nvSpPr>
        <p:spPr>
          <a:xfrm>
            <a:off x="432169" y="814597"/>
            <a:ext cx="3783900" cy="21138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2400"/>
              <a:buNone/>
              <a:defRPr sz="2400">
                <a:solidFill>
                  <a:schemeClr val="lt1"/>
                </a:solidFill>
              </a:defRPr>
            </a:lvl1pPr>
            <a:lvl2pPr lvl="1" rtl="0">
              <a:lnSpc>
                <a:spcPct val="90000"/>
              </a:lnSpc>
              <a:spcBef>
                <a:spcPts val="0"/>
              </a:spcBef>
              <a:spcAft>
                <a:spcPts val="0"/>
              </a:spcAft>
              <a:buClr>
                <a:schemeClr val="lt1"/>
              </a:buClr>
              <a:buSzPts val="2400"/>
              <a:buFont typeface="Poppins"/>
              <a:buNone/>
              <a:defRPr b="1">
                <a:solidFill>
                  <a:schemeClr val="lt1"/>
                </a:solidFill>
                <a:latin typeface="Poppins"/>
                <a:ea typeface="Poppins"/>
                <a:cs typeface="Poppins"/>
                <a:sym typeface="Poppins"/>
              </a:defRPr>
            </a:lvl2pPr>
            <a:lvl3pPr lvl="2" rtl="0">
              <a:lnSpc>
                <a:spcPct val="90000"/>
              </a:lnSpc>
              <a:spcBef>
                <a:spcPts val="0"/>
              </a:spcBef>
              <a:spcAft>
                <a:spcPts val="0"/>
              </a:spcAft>
              <a:buClr>
                <a:schemeClr val="lt1"/>
              </a:buClr>
              <a:buSzPts val="2400"/>
              <a:buFont typeface="Poppins"/>
              <a:buNone/>
              <a:defRPr b="1">
                <a:solidFill>
                  <a:schemeClr val="lt1"/>
                </a:solidFill>
                <a:latin typeface="Poppins"/>
                <a:ea typeface="Poppins"/>
                <a:cs typeface="Poppins"/>
                <a:sym typeface="Poppins"/>
              </a:defRPr>
            </a:lvl3pPr>
            <a:lvl4pPr lvl="3" rtl="0">
              <a:lnSpc>
                <a:spcPct val="90000"/>
              </a:lnSpc>
              <a:spcBef>
                <a:spcPts val="0"/>
              </a:spcBef>
              <a:spcAft>
                <a:spcPts val="0"/>
              </a:spcAft>
              <a:buClr>
                <a:schemeClr val="lt1"/>
              </a:buClr>
              <a:buSzPts val="2400"/>
              <a:buFont typeface="Poppins"/>
              <a:buNone/>
              <a:defRPr b="1">
                <a:solidFill>
                  <a:schemeClr val="lt1"/>
                </a:solidFill>
                <a:latin typeface="Poppins"/>
                <a:ea typeface="Poppins"/>
                <a:cs typeface="Poppins"/>
                <a:sym typeface="Poppins"/>
              </a:defRPr>
            </a:lvl4pPr>
            <a:lvl5pPr lvl="4" rtl="0">
              <a:lnSpc>
                <a:spcPct val="90000"/>
              </a:lnSpc>
              <a:spcBef>
                <a:spcPts val="0"/>
              </a:spcBef>
              <a:spcAft>
                <a:spcPts val="0"/>
              </a:spcAft>
              <a:buClr>
                <a:schemeClr val="lt1"/>
              </a:buClr>
              <a:buSzPts val="2400"/>
              <a:buFont typeface="Poppins"/>
              <a:buNone/>
              <a:defRPr b="1">
                <a:solidFill>
                  <a:schemeClr val="lt1"/>
                </a:solidFill>
                <a:latin typeface="Poppins"/>
                <a:ea typeface="Poppins"/>
                <a:cs typeface="Poppins"/>
                <a:sym typeface="Poppins"/>
              </a:defRPr>
            </a:lvl5pPr>
            <a:lvl6pPr lvl="5" rtl="0">
              <a:lnSpc>
                <a:spcPct val="90000"/>
              </a:lnSpc>
              <a:spcBef>
                <a:spcPts val="0"/>
              </a:spcBef>
              <a:spcAft>
                <a:spcPts val="0"/>
              </a:spcAft>
              <a:buClr>
                <a:schemeClr val="lt1"/>
              </a:buClr>
              <a:buSzPts val="2400"/>
              <a:buFont typeface="Poppins"/>
              <a:buNone/>
              <a:defRPr b="1">
                <a:solidFill>
                  <a:schemeClr val="lt1"/>
                </a:solidFill>
                <a:latin typeface="Poppins"/>
                <a:ea typeface="Poppins"/>
                <a:cs typeface="Poppins"/>
                <a:sym typeface="Poppins"/>
              </a:defRPr>
            </a:lvl6pPr>
            <a:lvl7pPr lvl="6" rtl="0">
              <a:lnSpc>
                <a:spcPct val="90000"/>
              </a:lnSpc>
              <a:spcBef>
                <a:spcPts val="0"/>
              </a:spcBef>
              <a:spcAft>
                <a:spcPts val="0"/>
              </a:spcAft>
              <a:buClr>
                <a:schemeClr val="lt1"/>
              </a:buClr>
              <a:buSzPts val="2400"/>
              <a:buFont typeface="Poppins"/>
              <a:buNone/>
              <a:defRPr b="1">
                <a:solidFill>
                  <a:schemeClr val="lt1"/>
                </a:solidFill>
                <a:latin typeface="Poppins"/>
                <a:ea typeface="Poppins"/>
                <a:cs typeface="Poppins"/>
                <a:sym typeface="Poppins"/>
              </a:defRPr>
            </a:lvl7pPr>
            <a:lvl8pPr lvl="7" rtl="0">
              <a:lnSpc>
                <a:spcPct val="90000"/>
              </a:lnSpc>
              <a:spcBef>
                <a:spcPts val="0"/>
              </a:spcBef>
              <a:spcAft>
                <a:spcPts val="0"/>
              </a:spcAft>
              <a:buClr>
                <a:schemeClr val="lt1"/>
              </a:buClr>
              <a:buSzPts val="2400"/>
              <a:buFont typeface="Poppins"/>
              <a:buNone/>
              <a:defRPr b="1">
                <a:solidFill>
                  <a:schemeClr val="lt1"/>
                </a:solidFill>
                <a:latin typeface="Poppins"/>
                <a:ea typeface="Poppins"/>
                <a:cs typeface="Poppins"/>
                <a:sym typeface="Poppins"/>
              </a:defRPr>
            </a:lvl8pPr>
            <a:lvl9pPr lvl="8" rtl="0">
              <a:lnSpc>
                <a:spcPct val="90000"/>
              </a:lnSpc>
              <a:spcBef>
                <a:spcPts val="0"/>
              </a:spcBef>
              <a:spcAft>
                <a:spcPts val="0"/>
              </a:spcAft>
              <a:buClr>
                <a:schemeClr val="lt1"/>
              </a:buClr>
              <a:buSzPts val="2400"/>
              <a:buFont typeface="Poppins"/>
              <a:buNone/>
              <a:defRPr b="1">
                <a:solidFill>
                  <a:schemeClr val="lt1"/>
                </a:solidFill>
                <a:latin typeface="Poppins"/>
                <a:ea typeface="Poppins"/>
                <a:cs typeface="Poppins"/>
                <a:sym typeface="Poppins"/>
              </a:defRPr>
            </a:lvl9pPr>
          </a:lstStyle>
          <a:p>
            <a:endParaRPr/>
          </a:p>
        </p:txBody>
      </p:sp>
      <p:sp>
        <p:nvSpPr>
          <p:cNvPr id="431" name="Google Shape;431;p45"/>
          <p:cNvSpPr txBox="1">
            <a:spLocks noGrp="1"/>
          </p:cNvSpPr>
          <p:nvPr>
            <p:ph type="subTitle" idx="1"/>
          </p:nvPr>
        </p:nvSpPr>
        <p:spPr>
          <a:xfrm>
            <a:off x="432169" y="3021093"/>
            <a:ext cx="3783900" cy="15537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lt1"/>
              </a:buClr>
              <a:buSzPts val="1500"/>
              <a:buNone/>
              <a:defRPr>
                <a:solidFill>
                  <a:schemeClr val="lt1"/>
                </a:solidFill>
              </a:defRPr>
            </a:lvl1pPr>
            <a:lvl2pPr lvl="1" rtl="0">
              <a:lnSpc>
                <a:spcPct val="95000"/>
              </a:lnSpc>
              <a:spcBef>
                <a:spcPts val="200"/>
              </a:spcBef>
              <a:spcAft>
                <a:spcPts val="0"/>
              </a:spcAft>
              <a:buClr>
                <a:schemeClr val="lt1"/>
              </a:buClr>
              <a:buSzPts val="1700"/>
              <a:buNone/>
              <a:defRPr sz="1700">
                <a:solidFill>
                  <a:schemeClr val="lt1"/>
                </a:solidFill>
              </a:defRPr>
            </a:lvl2pPr>
            <a:lvl3pPr lvl="2" rtl="0">
              <a:lnSpc>
                <a:spcPct val="95000"/>
              </a:lnSpc>
              <a:spcBef>
                <a:spcPts val="200"/>
              </a:spcBef>
              <a:spcAft>
                <a:spcPts val="0"/>
              </a:spcAft>
              <a:buClr>
                <a:schemeClr val="lt1"/>
              </a:buClr>
              <a:buSzPts val="1700"/>
              <a:buNone/>
              <a:defRPr sz="1700">
                <a:solidFill>
                  <a:schemeClr val="lt1"/>
                </a:solidFill>
              </a:defRPr>
            </a:lvl3pPr>
            <a:lvl4pPr lvl="3" rtl="0">
              <a:lnSpc>
                <a:spcPct val="95000"/>
              </a:lnSpc>
              <a:spcBef>
                <a:spcPts val="200"/>
              </a:spcBef>
              <a:spcAft>
                <a:spcPts val="0"/>
              </a:spcAft>
              <a:buClr>
                <a:schemeClr val="lt1"/>
              </a:buClr>
              <a:buSzPts val="1700"/>
              <a:buNone/>
              <a:defRPr sz="1700">
                <a:solidFill>
                  <a:schemeClr val="lt1"/>
                </a:solidFill>
              </a:defRPr>
            </a:lvl4pPr>
            <a:lvl5pPr lvl="4" rtl="0">
              <a:lnSpc>
                <a:spcPct val="95000"/>
              </a:lnSpc>
              <a:spcBef>
                <a:spcPts val="200"/>
              </a:spcBef>
              <a:spcAft>
                <a:spcPts val="0"/>
              </a:spcAft>
              <a:buClr>
                <a:schemeClr val="lt1"/>
              </a:buClr>
              <a:buSzPts val="1700"/>
              <a:buNone/>
              <a:defRPr sz="1700">
                <a:solidFill>
                  <a:schemeClr val="lt1"/>
                </a:solidFill>
              </a:defRPr>
            </a:lvl5pPr>
            <a:lvl6pPr lvl="5" rtl="0">
              <a:lnSpc>
                <a:spcPct val="95000"/>
              </a:lnSpc>
              <a:spcBef>
                <a:spcPts val="200"/>
              </a:spcBef>
              <a:spcAft>
                <a:spcPts val="0"/>
              </a:spcAft>
              <a:buClr>
                <a:schemeClr val="lt1"/>
              </a:buClr>
              <a:buSzPts val="1700"/>
              <a:buNone/>
              <a:defRPr sz="1700">
                <a:solidFill>
                  <a:schemeClr val="lt1"/>
                </a:solidFill>
              </a:defRPr>
            </a:lvl6pPr>
            <a:lvl7pPr lvl="6" rtl="0">
              <a:lnSpc>
                <a:spcPct val="95000"/>
              </a:lnSpc>
              <a:spcBef>
                <a:spcPts val="200"/>
              </a:spcBef>
              <a:spcAft>
                <a:spcPts val="0"/>
              </a:spcAft>
              <a:buClr>
                <a:schemeClr val="lt1"/>
              </a:buClr>
              <a:buSzPts val="1700"/>
              <a:buNone/>
              <a:defRPr sz="1700">
                <a:solidFill>
                  <a:schemeClr val="lt1"/>
                </a:solidFill>
              </a:defRPr>
            </a:lvl7pPr>
            <a:lvl8pPr lvl="7" rtl="0">
              <a:lnSpc>
                <a:spcPct val="95000"/>
              </a:lnSpc>
              <a:spcBef>
                <a:spcPts val="200"/>
              </a:spcBef>
              <a:spcAft>
                <a:spcPts val="0"/>
              </a:spcAft>
              <a:buClr>
                <a:schemeClr val="lt1"/>
              </a:buClr>
              <a:buSzPts val="1700"/>
              <a:buNone/>
              <a:defRPr sz="1700">
                <a:solidFill>
                  <a:schemeClr val="lt1"/>
                </a:solidFill>
              </a:defRPr>
            </a:lvl8pPr>
            <a:lvl9pPr lvl="8" rtl="0">
              <a:lnSpc>
                <a:spcPct val="95000"/>
              </a:lnSpc>
              <a:spcBef>
                <a:spcPts val="200"/>
              </a:spcBef>
              <a:spcAft>
                <a:spcPts val="200"/>
              </a:spcAft>
              <a:buClr>
                <a:schemeClr val="lt1"/>
              </a:buClr>
              <a:buSzPts val="1700"/>
              <a:buNone/>
              <a:defRPr sz="1700">
                <a:solidFill>
                  <a:schemeClr val="lt1"/>
                </a:solidFill>
              </a:defRPr>
            </a:lvl9pPr>
          </a:lstStyle>
          <a:p>
            <a:endParaRPr/>
          </a:p>
        </p:txBody>
      </p:sp>
      <p:pic>
        <p:nvPicPr>
          <p:cNvPr id="432" name="Google Shape;432;p45" title="alt=&quot;&quot;"/>
          <p:cNvPicPr preferRelativeResize="0"/>
          <p:nvPr/>
        </p:nvPicPr>
        <p:blipFill rotWithShape="1">
          <a:blip r:embed="rId4">
            <a:alphaModFix/>
          </a:blip>
          <a:srcRect l="19156" t="21979" r="31986" b="38630"/>
          <a:stretch/>
        </p:blipFill>
        <p:spPr>
          <a:xfrm>
            <a:off x="7750173" y="4345978"/>
            <a:ext cx="1392490" cy="79814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H4 - Quote or Big Idea - A">
  <p:cSld name="CUSTOM_2">
    <p:bg>
      <p:bgPr>
        <a:solidFill>
          <a:srgbClr val="EAF5FE"/>
        </a:solidFill>
        <a:effectLst/>
      </p:bgPr>
    </p:bg>
    <p:spTree>
      <p:nvGrpSpPr>
        <p:cNvPr id="1" name="Shape 433"/>
        <p:cNvGrpSpPr/>
        <p:nvPr/>
      </p:nvGrpSpPr>
      <p:grpSpPr>
        <a:xfrm>
          <a:off x="0" y="0"/>
          <a:ext cx="0" cy="0"/>
          <a:chOff x="0" y="0"/>
          <a:chExt cx="0" cy="0"/>
        </a:xfrm>
      </p:grpSpPr>
      <p:sp>
        <p:nvSpPr>
          <p:cNvPr id="434" name="Google Shape;434;p46" title="alt=&quot;&quot;"/>
          <p:cNvSpPr/>
          <p:nvPr/>
        </p:nvSpPr>
        <p:spPr>
          <a:xfrm>
            <a:off x="0" y="424085"/>
            <a:ext cx="7986114" cy="4716954"/>
          </a:xfrm>
          <a:custGeom>
            <a:avLst/>
            <a:gdLst/>
            <a:ahLst/>
            <a:cxnLst/>
            <a:rect l="l" t="t" r="r" b="b"/>
            <a:pathLst>
              <a:path w="21600" h="21600" extrusionOk="0">
                <a:moveTo>
                  <a:pt x="7973" y="0"/>
                </a:moveTo>
                <a:cubicBezTo>
                  <a:pt x="5173" y="0"/>
                  <a:pt x="2374" y="1452"/>
                  <a:pt x="0" y="4348"/>
                </a:cubicBezTo>
                <a:lnTo>
                  <a:pt x="0" y="21600"/>
                </a:lnTo>
                <a:lnTo>
                  <a:pt x="21600" y="21600"/>
                </a:lnTo>
                <a:cubicBezTo>
                  <a:pt x="21391" y="16200"/>
                  <a:pt x="20071" y="10900"/>
                  <a:pt x="17632" y="6773"/>
                </a:cubicBezTo>
                <a:cubicBezTo>
                  <a:pt x="14965" y="2258"/>
                  <a:pt x="11469" y="0"/>
                  <a:pt x="7973" y="0"/>
                </a:cubicBezTo>
                <a:close/>
              </a:path>
            </a:pathLst>
          </a:custGeom>
          <a:solidFill>
            <a:srgbClr val="CFE9FE"/>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5" name="Google Shape;435;p46"/>
          <p:cNvSpPr txBox="1">
            <a:spLocks noGrp="1"/>
          </p:cNvSpPr>
          <p:nvPr>
            <p:ph type="title"/>
          </p:nvPr>
        </p:nvSpPr>
        <p:spPr>
          <a:xfrm>
            <a:off x="1141685" y="1407038"/>
            <a:ext cx="4736100" cy="23598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rgbClr val="032D60"/>
              </a:buClr>
              <a:buSzPts val="2400"/>
              <a:buNone/>
              <a:defRPr sz="2400">
                <a:solidFill>
                  <a:srgbClr val="032D60"/>
                </a:solidFill>
              </a:defRPr>
            </a:lvl1pPr>
            <a:lvl2pPr lvl="1"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2pPr>
            <a:lvl3pPr lvl="2"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3pPr>
            <a:lvl4pPr lvl="3"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4pPr>
            <a:lvl5pPr lvl="4"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5pPr>
            <a:lvl6pPr lvl="5"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6pPr>
            <a:lvl7pPr lvl="6"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7pPr>
            <a:lvl8pPr lvl="7"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8pPr>
            <a:lvl9pPr lvl="8"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9pPr>
          </a:lstStyle>
          <a:p>
            <a:endParaRPr/>
          </a:p>
        </p:txBody>
      </p:sp>
      <p:sp>
        <p:nvSpPr>
          <p:cNvPr id="436" name="Google Shape;436;p46"/>
          <p:cNvSpPr txBox="1">
            <a:spLocks noGrp="1"/>
          </p:cNvSpPr>
          <p:nvPr>
            <p:ph type="subTitle" idx="1"/>
          </p:nvPr>
        </p:nvSpPr>
        <p:spPr>
          <a:xfrm>
            <a:off x="1141685" y="3813881"/>
            <a:ext cx="4718400" cy="576300"/>
          </a:xfrm>
          <a:prstGeom prst="rect">
            <a:avLst/>
          </a:prstGeom>
        </p:spPr>
        <p:txBody>
          <a:bodyPr spcFirstLastPara="1" wrap="square" lIns="0" tIns="0" rIns="0" bIns="0" anchor="t" anchorCtr="0">
            <a:noAutofit/>
          </a:bodyPr>
          <a:lstStyle>
            <a:lvl1pPr lvl="0" rtl="0">
              <a:spcBef>
                <a:spcPts val="400"/>
              </a:spcBef>
              <a:spcAft>
                <a:spcPts val="0"/>
              </a:spcAft>
              <a:buClr>
                <a:srgbClr val="032D60"/>
              </a:buClr>
              <a:buSzPts val="1700"/>
              <a:buNone/>
              <a:defRPr sz="1700">
                <a:solidFill>
                  <a:srgbClr val="032D60"/>
                </a:solidFill>
              </a:defRPr>
            </a:lvl1pPr>
            <a:lvl2pPr lvl="1" rtl="0">
              <a:spcBef>
                <a:spcPts val="700"/>
              </a:spcBef>
              <a:spcAft>
                <a:spcPts val="0"/>
              </a:spcAft>
              <a:buSzPts val="1400"/>
              <a:buNone/>
              <a:defRPr b="1"/>
            </a:lvl2pPr>
            <a:lvl3pPr lvl="2" rtl="0">
              <a:spcBef>
                <a:spcPts val="700"/>
              </a:spcBef>
              <a:spcAft>
                <a:spcPts val="0"/>
              </a:spcAft>
              <a:buSzPts val="1200"/>
              <a:buNone/>
              <a:defRPr b="1"/>
            </a:lvl3pPr>
            <a:lvl4pPr lvl="3" rtl="0">
              <a:spcBef>
                <a:spcPts val="700"/>
              </a:spcBef>
              <a:spcAft>
                <a:spcPts val="0"/>
              </a:spcAft>
              <a:buSzPts val="1100"/>
              <a:buNone/>
              <a:defRPr b="1"/>
            </a:lvl4pPr>
            <a:lvl5pPr lvl="4" rtl="0">
              <a:spcBef>
                <a:spcPts val="700"/>
              </a:spcBef>
              <a:spcAft>
                <a:spcPts val="0"/>
              </a:spcAft>
              <a:buSzPts val="1100"/>
              <a:buNone/>
              <a:defRPr b="1"/>
            </a:lvl5pPr>
            <a:lvl6pPr lvl="5" rtl="0">
              <a:spcBef>
                <a:spcPts val="700"/>
              </a:spcBef>
              <a:spcAft>
                <a:spcPts val="0"/>
              </a:spcAft>
              <a:buSzPts val="1100"/>
              <a:buNone/>
              <a:defRPr b="1"/>
            </a:lvl6pPr>
            <a:lvl7pPr lvl="6" rtl="0">
              <a:spcBef>
                <a:spcPts val="700"/>
              </a:spcBef>
              <a:spcAft>
                <a:spcPts val="0"/>
              </a:spcAft>
              <a:buSzPts val="1100"/>
              <a:buNone/>
              <a:defRPr b="1"/>
            </a:lvl7pPr>
            <a:lvl8pPr lvl="7" rtl="0">
              <a:spcBef>
                <a:spcPts val="700"/>
              </a:spcBef>
              <a:spcAft>
                <a:spcPts val="0"/>
              </a:spcAft>
              <a:buSzPts val="1100"/>
              <a:buNone/>
              <a:defRPr b="1"/>
            </a:lvl8pPr>
            <a:lvl9pPr lvl="8" rtl="0">
              <a:spcBef>
                <a:spcPts val="700"/>
              </a:spcBef>
              <a:spcAft>
                <a:spcPts val="700"/>
              </a:spcAft>
              <a:buSzPts val="1100"/>
              <a:buNone/>
              <a:defRPr b="1"/>
            </a:lvl9pPr>
          </a:lstStyle>
          <a:p>
            <a:endParaRPr/>
          </a:p>
        </p:txBody>
      </p:sp>
      <p:sp>
        <p:nvSpPr>
          <p:cNvPr id="437" name="Google Shape;437;p46"/>
          <p:cNvSpPr/>
          <p:nvPr/>
        </p:nvSpPr>
        <p:spPr>
          <a:xfrm>
            <a:off x="440738" y="417018"/>
            <a:ext cx="959700" cy="960000"/>
          </a:xfrm>
          <a:prstGeom prst="roundRect">
            <a:avLst>
              <a:gd name="adj" fmla="val 50000"/>
            </a:avLst>
          </a:prstGeom>
          <a:solidFill>
            <a:srgbClr val="FEFEFD"/>
          </a:solidFill>
          <a:ln>
            <a:noFill/>
          </a:ln>
          <a:effectLst>
            <a:outerShdw blurRad="171450" dist="76200" dir="3600000" algn="tl" rotWithShape="0">
              <a:srgbClr val="000000">
                <a:alpha val="1000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pic>
        <p:nvPicPr>
          <p:cNvPr id="438" name="Google Shape;438;p46"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pic>
        <p:nvPicPr>
          <p:cNvPr id="439" name="Google Shape;439;p46"/>
          <p:cNvPicPr preferRelativeResize="0"/>
          <p:nvPr/>
        </p:nvPicPr>
        <p:blipFill>
          <a:blip r:embed="rId3">
            <a:alphaModFix/>
          </a:blip>
          <a:stretch>
            <a:fillRect/>
          </a:stretch>
        </p:blipFill>
        <p:spPr>
          <a:xfrm>
            <a:off x="664034" y="693616"/>
            <a:ext cx="477525" cy="406880"/>
          </a:xfrm>
          <a:prstGeom prst="rect">
            <a:avLst/>
          </a:prstGeom>
          <a:noFill/>
          <a:ln>
            <a:noFill/>
          </a:ln>
        </p:spPr>
      </p:pic>
      <p:pic>
        <p:nvPicPr>
          <p:cNvPr id="440" name="Google Shape;440;p46" title="Appy vignette"/>
          <p:cNvPicPr preferRelativeResize="0"/>
          <p:nvPr/>
        </p:nvPicPr>
        <p:blipFill rotWithShape="1">
          <a:blip r:embed="rId4">
            <a:alphaModFix/>
          </a:blip>
          <a:srcRect l="-14876" t="-1210" b="1209"/>
          <a:stretch/>
        </p:blipFill>
        <p:spPr>
          <a:xfrm>
            <a:off x="5228355" y="2240812"/>
            <a:ext cx="3922514" cy="2907376"/>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H6 - Quote or Big Idea - C">
  <p:cSld name="CUSTOM_2_3">
    <p:bg>
      <p:bgPr>
        <a:solidFill>
          <a:srgbClr val="EAF5FE"/>
        </a:solidFill>
        <a:effectLst/>
      </p:bgPr>
    </p:bg>
    <p:spTree>
      <p:nvGrpSpPr>
        <p:cNvPr id="1" name="Shape 441"/>
        <p:cNvGrpSpPr/>
        <p:nvPr/>
      </p:nvGrpSpPr>
      <p:grpSpPr>
        <a:xfrm>
          <a:off x="0" y="0"/>
          <a:ext cx="0" cy="0"/>
          <a:chOff x="0" y="0"/>
          <a:chExt cx="0" cy="0"/>
        </a:xfrm>
      </p:grpSpPr>
      <p:sp>
        <p:nvSpPr>
          <p:cNvPr id="442" name="Google Shape;442;p47"/>
          <p:cNvSpPr/>
          <p:nvPr/>
        </p:nvSpPr>
        <p:spPr>
          <a:xfrm>
            <a:off x="0" y="424085"/>
            <a:ext cx="7986114" cy="4716954"/>
          </a:xfrm>
          <a:custGeom>
            <a:avLst/>
            <a:gdLst/>
            <a:ahLst/>
            <a:cxnLst/>
            <a:rect l="l" t="t" r="r" b="b"/>
            <a:pathLst>
              <a:path w="21600" h="21600" extrusionOk="0">
                <a:moveTo>
                  <a:pt x="7973" y="0"/>
                </a:moveTo>
                <a:cubicBezTo>
                  <a:pt x="5173" y="0"/>
                  <a:pt x="2374" y="1452"/>
                  <a:pt x="0" y="4348"/>
                </a:cubicBezTo>
                <a:lnTo>
                  <a:pt x="0" y="21600"/>
                </a:lnTo>
                <a:lnTo>
                  <a:pt x="21600" y="21600"/>
                </a:lnTo>
                <a:cubicBezTo>
                  <a:pt x="21391" y="16200"/>
                  <a:pt x="20071" y="10900"/>
                  <a:pt x="17632" y="6773"/>
                </a:cubicBezTo>
                <a:cubicBezTo>
                  <a:pt x="14965" y="2258"/>
                  <a:pt x="11469" y="0"/>
                  <a:pt x="7973" y="0"/>
                </a:cubicBezTo>
                <a:close/>
              </a:path>
            </a:pathLst>
          </a:custGeom>
          <a:solidFill>
            <a:srgbClr val="CFE9FE"/>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3" name="Google Shape;443;p47"/>
          <p:cNvSpPr/>
          <p:nvPr/>
        </p:nvSpPr>
        <p:spPr>
          <a:xfrm>
            <a:off x="440738" y="417018"/>
            <a:ext cx="959700" cy="960000"/>
          </a:xfrm>
          <a:prstGeom prst="roundRect">
            <a:avLst>
              <a:gd name="adj" fmla="val 50000"/>
            </a:avLst>
          </a:prstGeom>
          <a:solidFill>
            <a:srgbClr val="FEFEFD"/>
          </a:solidFill>
          <a:ln>
            <a:noFill/>
          </a:ln>
          <a:effectLst>
            <a:outerShdw blurRad="171450" dist="76200" dir="3600000" algn="tl" rotWithShape="0">
              <a:srgbClr val="000000">
                <a:alpha val="1000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pic>
        <p:nvPicPr>
          <p:cNvPr id="444" name="Google Shape;444;p47"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pic>
        <p:nvPicPr>
          <p:cNvPr id="445" name="Google Shape;445;p47"/>
          <p:cNvPicPr preferRelativeResize="0"/>
          <p:nvPr/>
        </p:nvPicPr>
        <p:blipFill>
          <a:blip r:embed="rId3">
            <a:alphaModFix/>
          </a:blip>
          <a:stretch>
            <a:fillRect/>
          </a:stretch>
        </p:blipFill>
        <p:spPr>
          <a:xfrm>
            <a:off x="664034" y="693616"/>
            <a:ext cx="477525" cy="406880"/>
          </a:xfrm>
          <a:prstGeom prst="rect">
            <a:avLst/>
          </a:prstGeom>
          <a:noFill/>
          <a:ln>
            <a:noFill/>
          </a:ln>
        </p:spPr>
      </p:pic>
      <p:sp>
        <p:nvSpPr>
          <p:cNvPr id="446" name="Google Shape;446;p47"/>
          <p:cNvSpPr txBox="1">
            <a:spLocks noGrp="1"/>
          </p:cNvSpPr>
          <p:nvPr>
            <p:ph type="title"/>
          </p:nvPr>
        </p:nvSpPr>
        <p:spPr>
          <a:xfrm>
            <a:off x="1141685" y="1407038"/>
            <a:ext cx="4736100" cy="23598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rgbClr val="032D60"/>
              </a:buClr>
              <a:buSzPts val="2400"/>
              <a:buNone/>
              <a:defRPr sz="2400">
                <a:solidFill>
                  <a:srgbClr val="032D60"/>
                </a:solidFill>
              </a:defRPr>
            </a:lvl1pPr>
            <a:lvl2pPr lvl="1"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2pPr>
            <a:lvl3pPr lvl="2"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3pPr>
            <a:lvl4pPr lvl="3"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4pPr>
            <a:lvl5pPr lvl="4"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5pPr>
            <a:lvl6pPr lvl="5"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6pPr>
            <a:lvl7pPr lvl="6"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7pPr>
            <a:lvl8pPr lvl="7"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8pPr>
            <a:lvl9pPr lvl="8"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9pPr>
          </a:lstStyle>
          <a:p>
            <a:endParaRPr/>
          </a:p>
        </p:txBody>
      </p:sp>
      <p:sp>
        <p:nvSpPr>
          <p:cNvPr id="447" name="Google Shape;447;p47"/>
          <p:cNvSpPr txBox="1">
            <a:spLocks noGrp="1"/>
          </p:cNvSpPr>
          <p:nvPr>
            <p:ph type="subTitle" idx="1"/>
          </p:nvPr>
        </p:nvSpPr>
        <p:spPr>
          <a:xfrm>
            <a:off x="1141685" y="3813881"/>
            <a:ext cx="4718400" cy="576300"/>
          </a:xfrm>
          <a:prstGeom prst="rect">
            <a:avLst/>
          </a:prstGeom>
        </p:spPr>
        <p:txBody>
          <a:bodyPr spcFirstLastPara="1" wrap="square" lIns="0" tIns="0" rIns="0" bIns="0" anchor="t" anchorCtr="0">
            <a:noAutofit/>
          </a:bodyPr>
          <a:lstStyle>
            <a:lvl1pPr lvl="0" rtl="0">
              <a:spcBef>
                <a:spcPts val="400"/>
              </a:spcBef>
              <a:spcAft>
                <a:spcPts val="0"/>
              </a:spcAft>
              <a:buClr>
                <a:srgbClr val="032D60"/>
              </a:buClr>
              <a:buSzPts val="1700"/>
              <a:buNone/>
              <a:defRPr sz="1700">
                <a:solidFill>
                  <a:srgbClr val="032D60"/>
                </a:solidFill>
              </a:defRPr>
            </a:lvl1pPr>
            <a:lvl2pPr lvl="1" rtl="0">
              <a:spcBef>
                <a:spcPts val="700"/>
              </a:spcBef>
              <a:spcAft>
                <a:spcPts val="0"/>
              </a:spcAft>
              <a:buSzPts val="1400"/>
              <a:buNone/>
              <a:defRPr b="1"/>
            </a:lvl2pPr>
            <a:lvl3pPr lvl="2" rtl="0">
              <a:spcBef>
                <a:spcPts val="700"/>
              </a:spcBef>
              <a:spcAft>
                <a:spcPts val="0"/>
              </a:spcAft>
              <a:buSzPts val="1200"/>
              <a:buNone/>
              <a:defRPr b="1"/>
            </a:lvl3pPr>
            <a:lvl4pPr lvl="3" rtl="0">
              <a:spcBef>
                <a:spcPts val="700"/>
              </a:spcBef>
              <a:spcAft>
                <a:spcPts val="0"/>
              </a:spcAft>
              <a:buSzPts val="1100"/>
              <a:buNone/>
              <a:defRPr b="1"/>
            </a:lvl4pPr>
            <a:lvl5pPr lvl="4" rtl="0">
              <a:spcBef>
                <a:spcPts val="700"/>
              </a:spcBef>
              <a:spcAft>
                <a:spcPts val="0"/>
              </a:spcAft>
              <a:buSzPts val="1100"/>
              <a:buNone/>
              <a:defRPr b="1"/>
            </a:lvl5pPr>
            <a:lvl6pPr lvl="5" rtl="0">
              <a:spcBef>
                <a:spcPts val="700"/>
              </a:spcBef>
              <a:spcAft>
                <a:spcPts val="0"/>
              </a:spcAft>
              <a:buSzPts val="1100"/>
              <a:buNone/>
              <a:defRPr b="1"/>
            </a:lvl6pPr>
            <a:lvl7pPr lvl="6" rtl="0">
              <a:spcBef>
                <a:spcPts val="700"/>
              </a:spcBef>
              <a:spcAft>
                <a:spcPts val="0"/>
              </a:spcAft>
              <a:buSzPts val="1100"/>
              <a:buNone/>
              <a:defRPr b="1"/>
            </a:lvl7pPr>
            <a:lvl8pPr lvl="7" rtl="0">
              <a:spcBef>
                <a:spcPts val="700"/>
              </a:spcBef>
              <a:spcAft>
                <a:spcPts val="0"/>
              </a:spcAft>
              <a:buSzPts val="1100"/>
              <a:buNone/>
              <a:defRPr b="1"/>
            </a:lvl8pPr>
            <a:lvl9pPr lvl="8" rtl="0">
              <a:spcBef>
                <a:spcPts val="700"/>
              </a:spcBef>
              <a:spcAft>
                <a:spcPts val="700"/>
              </a:spcAft>
              <a:buSzPts val="1100"/>
              <a:buNone/>
              <a:defRPr b="1"/>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H5 - Quote or Big Idea - B">
  <p:cSld name="CUSTOM_2_2">
    <p:bg>
      <p:bgPr>
        <a:solidFill>
          <a:srgbClr val="FEF3D9"/>
        </a:solidFill>
        <a:effectLst/>
      </p:bgPr>
    </p:bg>
    <p:spTree>
      <p:nvGrpSpPr>
        <p:cNvPr id="1" name="Shape 448"/>
        <p:cNvGrpSpPr/>
        <p:nvPr/>
      </p:nvGrpSpPr>
      <p:grpSpPr>
        <a:xfrm>
          <a:off x="0" y="0"/>
          <a:ext cx="0" cy="0"/>
          <a:chOff x="0" y="0"/>
          <a:chExt cx="0" cy="0"/>
        </a:xfrm>
      </p:grpSpPr>
      <p:sp>
        <p:nvSpPr>
          <p:cNvPr id="449" name="Google Shape;449;p48" title="alt=&quot;&quot;"/>
          <p:cNvSpPr/>
          <p:nvPr/>
        </p:nvSpPr>
        <p:spPr>
          <a:xfrm>
            <a:off x="0" y="424085"/>
            <a:ext cx="7986114" cy="4716954"/>
          </a:xfrm>
          <a:custGeom>
            <a:avLst/>
            <a:gdLst/>
            <a:ahLst/>
            <a:cxnLst/>
            <a:rect l="l" t="t" r="r" b="b"/>
            <a:pathLst>
              <a:path w="21600" h="21600" extrusionOk="0">
                <a:moveTo>
                  <a:pt x="7973" y="0"/>
                </a:moveTo>
                <a:cubicBezTo>
                  <a:pt x="5173" y="0"/>
                  <a:pt x="2374" y="1452"/>
                  <a:pt x="0" y="4348"/>
                </a:cubicBezTo>
                <a:lnTo>
                  <a:pt x="0" y="21600"/>
                </a:lnTo>
                <a:lnTo>
                  <a:pt x="21600" y="21600"/>
                </a:lnTo>
                <a:cubicBezTo>
                  <a:pt x="21391" y="16200"/>
                  <a:pt x="20071" y="10900"/>
                  <a:pt x="17632" y="6773"/>
                </a:cubicBezTo>
                <a:cubicBezTo>
                  <a:pt x="14965" y="2258"/>
                  <a:pt x="11469" y="0"/>
                  <a:pt x="7973" y="0"/>
                </a:cubicBezTo>
                <a:close/>
              </a:path>
            </a:pathLst>
          </a:custGeom>
          <a:solidFill>
            <a:srgbClr val="FFE3A2"/>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0" name="Google Shape;450;p48"/>
          <p:cNvSpPr/>
          <p:nvPr/>
        </p:nvSpPr>
        <p:spPr>
          <a:xfrm>
            <a:off x="440738" y="417018"/>
            <a:ext cx="959700" cy="960000"/>
          </a:xfrm>
          <a:prstGeom prst="roundRect">
            <a:avLst>
              <a:gd name="adj" fmla="val 50000"/>
            </a:avLst>
          </a:prstGeom>
          <a:solidFill>
            <a:srgbClr val="FEFEFD"/>
          </a:solidFill>
          <a:ln>
            <a:noFill/>
          </a:ln>
          <a:effectLst>
            <a:outerShdw blurRad="171450" dist="76200" dir="3600000" algn="tl" rotWithShape="0">
              <a:srgbClr val="000000">
                <a:alpha val="1000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451" name="Google Shape;451;p48"/>
          <p:cNvSpPr txBox="1">
            <a:spLocks noGrp="1"/>
          </p:cNvSpPr>
          <p:nvPr>
            <p:ph type="title"/>
          </p:nvPr>
        </p:nvSpPr>
        <p:spPr>
          <a:xfrm>
            <a:off x="1141685" y="1407038"/>
            <a:ext cx="4736100" cy="23598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rgbClr val="032D60"/>
              </a:buClr>
              <a:buSzPts val="2400"/>
              <a:buNone/>
              <a:defRPr sz="2400">
                <a:solidFill>
                  <a:srgbClr val="032D60"/>
                </a:solidFill>
              </a:defRPr>
            </a:lvl1pPr>
            <a:lvl2pPr lvl="1"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2pPr>
            <a:lvl3pPr lvl="2"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3pPr>
            <a:lvl4pPr lvl="3"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4pPr>
            <a:lvl5pPr lvl="4"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5pPr>
            <a:lvl6pPr lvl="5"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6pPr>
            <a:lvl7pPr lvl="6"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7pPr>
            <a:lvl8pPr lvl="7"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8pPr>
            <a:lvl9pPr lvl="8" rtl="0">
              <a:lnSpc>
                <a:spcPct val="90000"/>
              </a:lnSpc>
              <a:spcBef>
                <a:spcPts val="0"/>
              </a:spcBef>
              <a:spcAft>
                <a:spcPts val="0"/>
              </a:spcAft>
              <a:buSzPts val="2400"/>
              <a:buFont typeface="Poppins"/>
              <a:buNone/>
              <a:defRPr b="1">
                <a:latin typeface="Salesforce Sans"/>
                <a:ea typeface="Salesforce Sans"/>
                <a:cs typeface="Salesforce Sans"/>
                <a:sym typeface="Salesforce Sans"/>
              </a:defRPr>
            </a:lvl9pPr>
          </a:lstStyle>
          <a:p>
            <a:endParaRPr/>
          </a:p>
        </p:txBody>
      </p:sp>
      <p:sp>
        <p:nvSpPr>
          <p:cNvPr id="452" name="Google Shape;452;p48"/>
          <p:cNvSpPr txBox="1">
            <a:spLocks noGrp="1"/>
          </p:cNvSpPr>
          <p:nvPr>
            <p:ph type="subTitle" idx="1"/>
          </p:nvPr>
        </p:nvSpPr>
        <p:spPr>
          <a:xfrm>
            <a:off x="1141685" y="3813881"/>
            <a:ext cx="4718400" cy="576300"/>
          </a:xfrm>
          <a:prstGeom prst="rect">
            <a:avLst/>
          </a:prstGeom>
        </p:spPr>
        <p:txBody>
          <a:bodyPr spcFirstLastPara="1" wrap="square" lIns="0" tIns="0" rIns="0" bIns="0" anchor="t" anchorCtr="0">
            <a:noAutofit/>
          </a:bodyPr>
          <a:lstStyle>
            <a:lvl1pPr lvl="0" rtl="0">
              <a:spcBef>
                <a:spcPts val="400"/>
              </a:spcBef>
              <a:spcAft>
                <a:spcPts val="0"/>
              </a:spcAft>
              <a:buClr>
                <a:srgbClr val="032D60"/>
              </a:buClr>
              <a:buSzPts val="1700"/>
              <a:buNone/>
              <a:defRPr sz="1700">
                <a:solidFill>
                  <a:srgbClr val="032D60"/>
                </a:solidFill>
              </a:defRPr>
            </a:lvl1pPr>
            <a:lvl2pPr lvl="1" rtl="0">
              <a:spcBef>
                <a:spcPts val="700"/>
              </a:spcBef>
              <a:spcAft>
                <a:spcPts val="0"/>
              </a:spcAft>
              <a:buSzPts val="1400"/>
              <a:buNone/>
              <a:defRPr b="1"/>
            </a:lvl2pPr>
            <a:lvl3pPr lvl="2" rtl="0">
              <a:spcBef>
                <a:spcPts val="700"/>
              </a:spcBef>
              <a:spcAft>
                <a:spcPts val="0"/>
              </a:spcAft>
              <a:buSzPts val="1200"/>
              <a:buNone/>
              <a:defRPr b="1"/>
            </a:lvl3pPr>
            <a:lvl4pPr lvl="3" rtl="0">
              <a:spcBef>
                <a:spcPts val="700"/>
              </a:spcBef>
              <a:spcAft>
                <a:spcPts val="0"/>
              </a:spcAft>
              <a:buSzPts val="1100"/>
              <a:buNone/>
              <a:defRPr b="1"/>
            </a:lvl4pPr>
            <a:lvl5pPr lvl="4" rtl="0">
              <a:spcBef>
                <a:spcPts val="700"/>
              </a:spcBef>
              <a:spcAft>
                <a:spcPts val="0"/>
              </a:spcAft>
              <a:buSzPts val="1100"/>
              <a:buNone/>
              <a:defRPr b="1"/>
            </a:lvl5pPr>
            <a:lvl6pPr lvl="5" rtl="0">
              <a:spcBef>
                <a:spcPts val="700"/>
              </a:spcBef>
              <a:spcAft>
                <a:spcPts val="0"/>
              </a:spcAft>
              <a:buSzPts val="1100"/>
              <a:buNone/>
              <a:defRPr b="1"/>
            </a:lvl6pPr>
            <a:lvl7pPr lvl="6" rtl="0">
              <a:spcBef>
                <a:spcPts val="700"/>
              </a:spcBef>
              <a:spcAft>
                <a:spcPts val="0"/>
              </a:spcAft>
              <a:buSzPts val="1100"/>
              <a:buNone/>
              <a:defRPr b="1"/>
            </a:lvl7pPr>
            <a:lvl8pPr lvl="7" rtl="0">
              <a:spcBef>
                <a:spcPts val="700"/>
              </a:spcBef>
              <a:spcAft>
                <a:spcPts val="0"/>
              </a:spcAft>
              <a:buSzPts val="1100"/>
              <a:buNone/>
              <a:defRPr b="1"/>
            </a:lvl8pPr>
            <a:lvl9pPr lvl="8" rtl="0">
              <a:spcBef>
                <a:spcPts val="700"/>
              </a:spcBef>
              <a:spcAft>
                <a:spcPts val="700"/>
              </a:spcAft>
              <a:buSzPts val="1100"/>
              <a:buNone/>
              <a:defRPr b="1"/>
            </a:lvl9pPr>
          </a:lstStyle>
          <a:p>
            <a:endParaRPr/>
          </a:p>
        </p:txBody>
      </p:sp>
      <p:pic>
        <p:nvPicPr>
          <p:cNvPr id="453" name="Google Shape;453;p48"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pic>
        <p:nvPicPr>
          <p:cNvPr id="454" name="Google Shape;454;p48"/>
          <p:cNvPicPr preferRelativeResize="0"/>
          <p:nvPr/>
        </p:nvPicPr>
        <p:blipFill>
          <a:blip r:embed="rId3">
            <a:alphaModFix/>
          </a:blip>
          <a:stretch>
            <a:fillRect/>
          </a:stretch>
        </p:blipFill>
        <p:spPr>
          <a:xfrm>
            <a:off x="664034" y="693616"/>
            <a:ext cx="477525" cy="406880"/>
          </a:xfrm>
          <a:prstGeom prst="rect">
            <a:avLst/>
          </a:prstGeom>
          <a:noFill/>
          <a:ln>
            <a:noFill/>
          </a:ln>
        </p:spPr>
      </p:pic>
      <p:pic>
        <p:nvPicPr>
          <p:cNvPr id="455" name="Google Shape;455;p48" title="Appy vignette"/>
          <p:cNvPicPr preferRelativeResize="0"/>
          <p:nvPr/>
        </p:nvPicPr>
        <p:blipFill rotWithShape="1">
          <a:blip r:embed="rId4">
            <a:alphaModFix/>
          </a:blip>
          <a:srcRect l="-14876" t="-1210" b="1209"/>
          <a:stretch/>
        </p:blipFill>
        <p:spPr>
          <a:xfrm>
            <a:off x="5228355" y="2240812"/>
            <a:ext cx="3922514" cy="2907376"/>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J2 - Statement Slide - B">
  <p:cSld name="Basic_4_1_1_1_1_1_1_1_1_1_2">
    <p:bg>
      <p:bgPr>
        <a:solidFill>
          <a:schemeClr val="lt1"/>
        </a:solidFill>
        <a:effectLst/>
      </p:bgPr>
    </p:bg>
    <p:spTree>
      <p:nvGrpSpPr>
        <p:cNvPr id="1" name="Shape 456"/>
        <p:cNvGrpSpPr/>
        <p:nvPr/>
      </p:nvGrpSpPr>
      <p:grpSpPr>
        <a:xfrm>
          <a:off x="0" y="0"/>
          <a:ext cx="0" cy="0"/>
          <a:chOff x="0" y="0"/>
          <a:chExt cx="0" cy="0"/>
        </a:xfrm>
      </p:grpSpPr>
      <p:sp>
        <p:nvSpPr>
          <p:cNvPr id="457" name="Google Shape;457;p49"/>
          <p:cNvSpPr txBox="1">
            <a:spLocks noGrp="1"/>
          </p:cNvSpPr>
          <p:nvPr>
            <p:ph type="title"/>
          </p:nvPr>
        </p:nvSpPr>
        <p:spPr>
          <a:xfrm>
            <a:off x="432169" y="381225"/>
            <a:ext cx="4737600" cy="25884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800"/>
              <a:buNone/>
              <a:defRPr sz="3200">
                <a:solidFill>
                  <a:schemeClr val="accent1"/>
                </a:solidFill>
              </a:defRPr>
            </a:lvl1pPr>
            <a:lvl2pPr lvl="1" algn="l" rtl="0">
              <a:lnSpc>
                <a:spcPct val="90000"/>
              </a:lnSpc>
              <a:spcBef>
                <a:spcPts val="200"/>
              </a:spcBef>
              <a:spcAft>
                <a:spcPts val="0"/>
              </a:spcAft>
              <a:buSzPts val="2400"/>
              <a:buNone/>
              <a:defRPr/>
            </a:lvl2pPr>
            <a:lvl3pPr lvl="2" algn="l" rtl="0">
              <a:lnSpc>
                <a:spcPct val="90000"/>
              </a:lnSpc>
              <a:spcBef>
                <a:spcPts val="0"/>
              </a:spcBef>
              <a:spcAft>
                <a:spcPts val="0"/>
              </a:spcAft>
              <a:buSzPts val="2400"/>
              <a:buNone/>
              <a:defRPr/>
            </a:lvl3pPr>
            <a:lvl4pPr lvl="3" algn="l" rtl="0">
              <a:lnSpc>
                <a:spcPct val="90000"/>
              </a:lnSpc>
              <a:spcBef>
                <a:spcPts val="0"/>
              </a:spcBef>
              <a:spcAft>
                <a:spcPts val="0"/>
              </a:spcAft>
              <a:buSzPts val="2400"/>
              <a:buNone/>
              <a:defRPr/>
            </a:lvl4pPr>
            <a:lvl5pPr lvl="4" algn="l" rtl="0">
              <a:lnSpc>
                <a:spcPct val="90000"/>
              </a:lnSpc>
              <a:spcBef>
                <a:spcPts val="0"/>
              </a:spcBef>
              <a:spcAft>
                <a:spcPts val="0"/>
              </a:spcAft>
              <a:buSzPts val="2400"/>
              <a:buNone/>
              <a:defRPr/>
            </a:lvl5pPr>
            <a:lvl6pPr lvl="5" algn="l" rtl="0">
              <a:lnSpc>
                <a:spcPct val="90000"/>
              </a:lnSpc>
              <a:spcBef>
                <a:spcPts val="0"/>
              </a:spcBef>
              <a:spcAft>
                <a:spcPts val="0"/>
              </a:spcAft>
              <a:buSzPts val="2400"/>
              <a:buNone/>
              <a:defRPr/>
            </a:lvl6pPr>
            <a:lvl7pPr lvl="6" algn="l" rtl="0">
              <a:lnSpc>
                <a:spcPct val="90000"/>
              </a:lnSpc>
              <a:spcBef>
                <a:spcPts val="0"/>
              </a:spcBef>
              <a:spcAft>
                <a:spcPts val="0"/>
              </a:spcAft>
              <a:buSzPts val="2400"/>
              <a:buNone/>
              <a:defRPr/>
            </a:lvl7pPr>
            <a:lvl8pPr lvl="7" algn="l" rtl="0">
              <a:lnSpc>
                <a:spcPct val="90000"/>
              </a:lnSpc>
              <a:spcBef>
                <a:spcPts val="0"/>
              </a:spcBef>
              <a:spcAft>
                <a:spcPts val="0"/>
              </a:spcAft>
              <a:buSzPts val="2400"/>
              <a:buNone/>
              <a:defRPr/>
            </a:lvl8pPr>
            <a:lvl9pPr lvl="8" algn="l" rtl="0">
              <a:lnSpc>
                <a:spcPct val="90000"/>
              </a:lnSpc>
              <a:spcBef>
                <a:spcPts val="0"/>
              </a:spcBef>
              <a:spcAft>
                <a:spcPts val="0"/>
              </a:spcAft>
              <a:buSzPts val="2400"/>
              <a:buNone/>
              <a:defRPr/>
            </a:lvl9pPr>
          </a:lstStyle>
          <a:p>
            <a:endParaRPr/>
          </a:p>
        </p:txBody>
      </p:sp>
      <p:sp>
        <p:nvSpPr>
          <p:cNvPr id="458" name="Google Shape;458;p49"/>
          <p:cNvSpPr txBox="1">
            <a:spLocks noGrp="1"/>
          </p:cNvSpPr>
          <p:nvPr>
            <p:ph type="subTitle" idx="1"/>
          </p:nvPr>
        </p:nvSpPr>
        <p:spPr>
          <a:xfrm>
            <a:off x="432169" y="3079237"/>
            <a:ext cx="4737600" cy="14952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500"/>
              <a:buNone/>
              <a:defRPr>
                <a:solidFill>
                  <a:schemeClr val="accent1"/>
                </a:solidFill>
              </a:defRPr>
            </a:lvl1pPr>
            <a:lvl2pPr lvl="1" rtl="0">
              <a:lnSpc>
                <a:spcPct val="95000"/>
              </a:lnSpc>
              <a:spcBef>
                <a:spcPts val="0"/>
              </a:spcBef>
              <a:spcAft>
                <a:spcPts val="0"/>
              </a:spcAft>
              <a:buSzPts val="1800"/>
              <a:buNone/>
              <a:defRPr sz="1800"/>
            </a:lvl2pPr>
            <a:lvl3pPr lvl="2" rtl="0">
              <a:lnSpc>
                <a:spcPct val="95000"/>
              </a:lnSpc>
              <a:spcBef>
                <a:spcPts val="200"/>
              </a:spcBef>
              <a:spcAft>
                <a:spcPts val="0"/>
              </a:spcAft>
              <a:buSzPts val="1800"/>
              <a:buNone/>
              <a:defRPr sz="1800"/>
            </a:lvl3pPr>
            <a:lvl4pPr lvl="3" rtl="0">
              <a:lnSpc>
                <a:spcPct val="95000"/>
              </a:lnSpc>
              <a:spcBef>
                <a:spcPts val="200"/>
              </a:spcBef>
              <a:spcAft>
                <a:spcPts val="0"/>
              </a:spcAft>
              <a:buSzPts val="1800"/>
              <a:buNone/>
              <a:defRPr sz="1800"/>
            </a:lvl4pPr>
            <a:lvl5pPr lvl="4" rtl="0">
              <a:lnSpc>
                <a:spcPct val="95000"/>
              </a:lnSpc>
              <a:spcBef>
                <a:spcPts val="200"/>
              </a:spcBef>
              <a:spcAft>
                <a:spcPts val="0"/>
              </a:spcAft>
              <a:buSzPts val="1800"/>
              <a:buNone/>
              <a:defRPr sz="1800"/>
            </a:lvl5pPr>
            <a:lvl6pPr lvl="5" rtl="0">
              <a:lnSpc>
                <a:spcPct val="95000"/>
              </a:lnSpc>
              <a:spcBef>
                <a:spcPts val="200"/>
              </a:spcBef>
              <a:spcAft>
                <a:spcPts val="0"/>
              </a:spcAft>
              <a:buSzPts val="1800"/>
              <a:buNone/>
              <a:defRPr sz="1800"/>
            </a:lvl6pPr>
            <a:lvl7pPr lvl="6" rtl="0">
              <a:lnSpc>
                <a:spcPct val="95000"/>
              </a:lnSpc>
              <a:spcBef>
                <a:spcPts val="200"/>
              </a:spcBef>
              <a:spcAft>
                <a:spcPts val="0"/>
              </a:spcAft>
              <a:buSzPts val="1800"/>
              <a:buNone/>
              <a:defRPr sz="1800"/>
            </a:lvl7pPr>
            <a:lvl8pPr lvl="7" rtl="0">
              <a:lnSpc>
                <a:spcPct val="95000"/>
              </a:lnSpc>
              <a:spcBef>
                <a:spcPts val="200"/>
              </a:spcBef>
              <a:spcAft>
                <a:spcPts val="0"/>
              </a:spcAft>
              <a:buSzPts val="1800"/>
              <a:buNone/>
              <a:defRPr sz="1800"/>
            </a:lvl8pPr>
            <a:lvl9pPr lvl="8" rtl="0">
              <a:lnSpc>
                <a:spcPct val="95000"/>
              </a:lnSpc>
              <a:spcBef>
                <a:spcPts val="200"/>
              </a:spcBef>
              <a:spcAft>
                <a:spcPts val="200"/>
              </a:spcAft>
              <a:buSzPts val="1800"/>
              <a:buNone/>
              <a:defRPr sz="1800"/>
            </a:lvl9pPr>
          </a:lstStyle>
          <a:p>
            <a:endParaRPr/>
          </a:p>
        </p:txBody>
      </p:sp>
      <p:sp>
        <p:nvSpPr>
          <p:cNvPr id="459" name="Google Shape;459;p49" title="alt=&quot;&quot;"/>
          <p:cNvSpPr/>
          <p:nvPr/>
        </p:nvSpPr>
        <p:spPr>
          <a:xfrm>
            <a:off x="6791931" y="581044"/>
            <a:ext cx="1313100" cy="1312800"/>
          </a:xfrm>
          <a:prstGeom prst="ellipse">
            <a:avLst/>
          </a:prstGeom>
          <a:solidFill>
            <a:srgbClr val="CFE9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60" name="Google Shape;460;p49" title="alt=&quot;&quot;"/>
          <p:cNvSpPr/>
          <p:nvPr/>
        </p:nvSpPr>
        <p:spPr>
          <a:xfrm>
            <a:off x="6300778" y="200025"/>
            <a:ext cx="440100" cy="440100"/>
          </a:xfrm>
          <a:prstGeom prst="ellipse">
            <a:avLst/>
          </a:prstGeom>
          <a:solidFill>
            <a:srgbClr val="EAF5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461" name="Google Shape;461;p49" title="alt=&quot;&quot;"/>
          <p:cNvPicPr preferRelativeResize="0"/>
          <p:nvPr/>
        </p:nvPicPr>
        <p:blipFill rotWithShape="1">
          <a:blip r:embed="rId2">
            <a:alphaModFix/>
          </a:blip>
          <a:srcRect/>
          <a:stretch/>
        </p:blipFill>
        <p:spPr>
          <a:xfrm>
            <a:off x="8275084" y="424095"/>
            <a:ext cx="476800" cy="333821"/>
          </a:xfrm>
          <a:prstGeom prst="rect">
            <a:avLst/>
          </a:prstGeom>
          <a:noFill/>
          <a:ln>
            <a:noFill/>
          </a:ln>
        </p:spPr>
      </p:pic>
      <p:pic>
        <p:nvPicPr>
          <p:cNvPr id="462" name="Google Shape;462;p49" title="Waterfall vignette"/>
          <p:cNvPicPr preferRelativeResize="0"/>
          <p:nvPr/>
        </p:nvPicPr>
        <p:blipFill>
          <a:blip r:embed="rId3">
            <a:alphaModFix/>
          </a:blip>
          <a:stretch>
            <a:fillRect/>
          </a:stretch>
        </p:blipFill>
        <p:spPr>
          <a:xfrm>
            <a:off x="5429812" y="1086933"/>
            <a:ext cx="2674620" cy="3530498"/>
          </a:xfrm>
          <a:prstGeom prst="rect">
            <a:avLst/>
          </a:prstGeom>
          <a:noFill/>
          <a:ln>
            <a:noFill/>
          </a:ln>
        </p:spPr>
      </p:pic>
      <p:pic>
        <p:nvPicPr>
          <p:cNvPr id="463" name="Google Shape;463;p49" title="alt=&quot;&quot;"/>
          <p:cNvPicPr preferRelativeResize="0"/>
          <p:nvPr/>
        </p:nvPicPr>
        <p:blipFill>
          <a:blip r:embed="rId4">
            <a:alphaModFix/>
          </a:blip>
          <a:stretch>
            <a:fillRect/>
          </a:stretch>
        </p:blipFill>
        <p:spPr>
          <a:xfrm>
            <a:off x="8105145" y="2208713"/>
            <a:ext cx="379243" cy="33382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J3 - Statement - C">
  <p:cSld name="CUSTOM_3">
    <p:bg>
      <p:bgPr>
        <a:solidFill>
          <a:srgbClr val="CFE9FE"/>
        </a:solidFill>
        <a:effectLst/>
      </p:bgPr>
    </p:bg>
    <p:spTree>
      <p:nvGrpSpPr>
        <p:cNvPr id="1" name="Shape 464"/>
        <p:cNvGrpSpPr/>
        <p:nvPr/>
      </p:nvGrpSpPr>
      <p:grpSpPr>
        <a:xfrm>
          <a:off x="0" y="0"/>
          <a:ext cx="0" cy="0"/>
          <a:chOff x="0" y="0"/>
          <a:chExt cx="0" cy="0"/>
        </a:xfrm>
      </p:grpSpPr>
      <p:sp>
        <p:nvSpPr>
          <p:cNvPr id="465" name="Google Shape;465;p50"/>
          <p:cNvSpPr txBox="1">
            <a:spLocks noGrp="1"/>
          </p:cNvSpPr>
          <p:nvPr>
            <p:ph type="title"/>
          </p:nvPr>
        </p:nvSpPr>
        <p:spPr>
          <a:xfrm>
            <a:off x="1848581" y="246494"/>
            <a:ext cx="5439900" cy="786300"/>
          </a:xfrm>
          <a:prstGeom prst="rect">
            <a:avLst/>
          </a:prstGeom>
        </p:spPr>
        <p:txBody>
          <a:bodyPr spcFirstLastPara="1" wrap="square" lIns="0" tIns="0" rIns="0" bIns="0" anchor="b" anchorCtr="0">
            <a:noAutofit/>
          </a:bodyPr>
          <a:lstStyle>
            <a:lvl1pPr lvl="0" algn="ctr" rtl="0">
              <a:spcBef>
                <a:spcPts val="0"/>
              </a:spcBef>
              <a:spcAft>
                <a:spcPts val="0"/>
              </a:spcAft>
              <a:buSzPts val="1500"/>
              <a:buNone/>
              <a:defRPr sz="1500"/>
            </a:lvl1pPr>
            <a:lvl2pPr lvl="1" algn="ctr" rtl="0">
              <a:spcBef>
                <a:spcPts val="0"/>
              </a:spcBef>
              <a:spcAft>
                <a:spcPts val="0"/>
              </a:spcAft>
              <a:buSzPts val="1500"/>
              <a:buNone/>
              <a:defRPr sz="1500">
                <a:latin typeface="Salesforce Sans"/>
                <a:ea typeface="Salesforce Sans"/>
                <a:cs typeface="Salesforce Sans"/>
                <a:sym typeface="Salesforce Sans"/>
              </a:defRPr>
            </a:lvl2pPr>
            <a:lvl3pPr lvl="2" algn="ctr" rtl="0">
              <a:spcBef>
                <a:spcPts val="0"/>
              </a:spcBef>
              <a:spcAft>
                <a:spcPts val="0"/>
              </a:spcAft>
              <a:buSzPts val="1500"/>
              <a:buNone/>
              <a:defRPr sz="1500">
                <a:latin typeface="Salesforce Sans"/>
                <a:ea typeface="Salesforce Sans"/>
                <a:cs typeface="Salesforce Sans"/>
                <a:sym typeface="Salesforce Sans"/>
              </a:defRPr>
            </a:lvl3pPr>
            <a:lvl4pPr lvl="3" algn="ctr" rtl="0">
              <a:spcBef>
                <a:spcPts val="0"/>
              </a:spcBef>
              <a:spcAft>
                <a:spcPts val="0"/>
              </a:spcAft>
              <a:buSzPts val="1500"/>
              <a:buNone/>
              <a:defRPr sz="1500">
                <a:latin typeface="Salesforce Sans"/>
                <a:ea typeface="Salesforce Sans"/>
                <a:cs typeface="Salesforce Sans"/>
                <a:sym typeface="Salesforce Sans"/>
              </a:defRPr>
            </a:lvl4pPr>
            <a:lvl5pPr lvl="4" algn="ctr" rtl="0">
              <a:spcBef>
                <a:spcPts val="0"/>
              </a:spcBef>
              <a:spcAft>
                <a:spcPts val="0"/>
              </a:spcAft>
              <a:buSzPts val="1500"/>
              <a:buNone/>
              <a:defRPr sz="1500">
                <a:latin typeface="Salesforce Sans"/>
                <a:ea typeface="Salesforce Sans"/>
                <a:cs typeface="Salesforce Sans"/>
                <a:sym typeface="Salesforce Sans"/>
              </a:defRPr>
            </a:lvl5pPr>
            <a:lvl6pPr lvl="5" algn="ctr" rtl="0">
              <a:spcBef>
                <a:spcPts val="0"/>
              </a:spcBef>
              <a:spcAft>
                <a:spcPts val="0"/>
              </a:spcAft>
              <a:buSzPts val="1500"/>
              <a:buNone/>
              <a:defRPr sz="1500">
                <a:latin typeface="Salesforce Sans"/>
                <a:ea typeface="Salesforce Sans"/>
                <a:cs typeface="Salesforce Sans"/>
                <a:sym typeface="Salesforce Sans"/>
              </a:defRPr>
            </a:lvl6pPr>
            <a:lvl7pPr lvl="6" algn="ctr" rtl="0">
              <a:spcBef>
                <a:spcPts val="0"/>
              </a:spcBef>
              <a:spcAft>
                <a:spcPts val="0"/>
              </a:spcAft>
              <a:buSzPts val="1500"/>
              <a:buNone/>
              <a:defRPr sz="1500">
                <a:latin typeface="Salesforce Sans"/>
                <a:ea typeface="Salesforce Sans"/>
                <a:cs typeface="Salesforce Sans"/>
                <a:sym typeface="Salesforce Sans"/>
              </a:defRPr>
            </a:lvl7pPr>
            <a:lvl8pPr lvl="7" algn="ctr" rtl="0">
              <a:spcBef>
                <a:spcPts val="0"/>
              </a:spcBef>
              <a:spcAft>
                <a:spcPts val="0"/>
              </a:spcAft>
              <a:buSzPts val="1500"/>
              <a:buNone/>
              <a:defRPr sz="1500">
                <a:latin typeface="Salesforce Sans"/>
                <a:ea typeface="Salesforce Sans"/>
                <a:cs typeface="Salesforce Sans"/>
                <a:sym typeface="Salesforce Sans"/>
              </a:defRPr>
            </a:lvl8pPr>
            <a:lvl9pPr lvl="8" algn="ctr" rtl="0">
              <a:spcBef>
                <a:spcPts val="0"/>
              </a:spcBef>
              <a:spcAft>
                <a:spcPts val="0"/>
              </a:spcAft>
              <a:buSzPts val="1500"/>
              <a:buNone/>
              <a:defRPr sz="1500">
                <a:latin typeface="Salesforce Sans"/>
                <a:ea typeface="Salesforce Sans"/>
                <a:cs typeface="Salesforce Sans"/>
                <a:sym typeface="Salesforce Sans"/>
              </a:defRPr>
            </a:lvl9pPr>
          </a:lstStyle>
          <a:p>
            <a:endParaRPr/>
          </a:p>
        </p:txBody>
      </p:sp>
      <p:sp>
        <p:nvSpPr>
          <p:cNvPr id="466" name="Google Shape;466;p50"/>
          <p:cNvSpPr txBox="1">
            <a:spLocks noGrp="1"/>
          </p:cNvSpPr>
          <p:nvPr>
            <p:ph type="subTitle" idx="1"/>
          </p:nvPr>
        </p:nvSpPr>
        <p:spPr>
          <a:xfrm>
            <a:off x="1135252" y="1304439"/>
            <a:ext cx="6873600" cy="1708800"/>
          </a:xfrm>
          <a:prstGeom prst="rect">
            <a:avLst/>
          </a:prstGeom>
        </p:spPr>
        <p:txBody>
          <a:bodyPr spcFirstLastPara="1" wrap="square" lIns="0" tIns="0" rIns="0" bIns="0" anchor="t" anchorCtr="0">
            <a:noAutofit/>
          </a:bodyPr>
          <a:lstStyle>
            <a:lvl1pPr lvl="0" algn="ctr" rtl="0">
              <a:lnSpc>
                <a:spcPct val="90000"/>
              </a:lnSpc>
              <a:spcBef>
                <a:spcPts val="0"/>
              </a:spcBef>
              <a:spcAft>
                <a:spcPts val="0"/>
              </a:spcAft>
              <a:buClr>
                <a:schemeClr val="accent1"/>
              </a:buClr>
              <a:buSzPts val="2400"/>
              <a:buNone/>
              <a:defRPr sz="2400" b="1">
                <a:solidFill>
                  <a:schemeClr val="accent1"/>
                </a:solidFill>
              </a:defRPr>
            </a:lvl1pPr>
            <a:lvl2pPr lvl="1" algn="ctr" rtl="0">
              <a:lnSpc>
                <a:spcPct val="90000"/>
              </a:lnSpc>
              <a:spcBef>
                <a:spcPts val="200"/>
              </a:spcBef>
              <a:spcAft>
                <a:spcPts val="0"/>
              </a:spcAft>
              <a:buClr>
                <a:schemeClr val="accent1"/>
              </a:buClr>
              <a:buSzPts val="2400"/>
              <a:buNone/>
              <a:defRPr sz="2400" b="1">
                <a:solidFill>
                  <a:schemeClr val="accent1"/>
                </a:solidFill>
              </a:defRPr>
            </a:lvl2pPr>
            <a:lvl3pPr lvl="2" algn="ctr" rtl="0">
              <a:lnSpc>
                <a:spcPct val="90000"/>
              </a:lnSpc>
              <a:spcBef>
                <a:spcPts val="200"/>
              </a:spcBef>
              <a:spcAft>
                <a:spcPts val="0"/>
              </a:spcAft>
              <a:buClr>
                <a:schemeClr val="accent1"/>
              </a:buClr>
              <a:buSzPts val="2400"/>
              <a:buNone/>
              <a:defRPr sz="2400" b="1">
                <a:solidFill>
                  <a:schemeClr val="accent1"/>
                </a:solidFill>
              </a:defRPr>
            </a:lvl3pPr>
            <a:lvl4pPr lvl="3" algn="ctr" rtl="0">
              <a:lnSpc>
                <a:spcPct val="90000"/>
              </a:lnSpc>
              <a:spcBef>
                <a:spcPts val="200"/>
              </a:spcBef>
              <a:spcAft>
                <a:spcPts val="0"/>
              </a:spcAft>
              <a:buClr>
                <a:schemeClr val="accent1"/>
              </a:buClr>
              <a:buSzPts val="2400"/>
              <a:buNone/>
              <a:defRPr sz="2400" b="1">
                <a:solidFill>
                  <a:schemeClr val="accent1"/>
                </a:solidFill>
              </a:defRPr>
            </a:lvl4pPr>
            <a:lvl5pPr lvl="4" algn="ctr" rtl="0">
              <a:lnSpc>
                <a:spcPct val="90000"/>
              </a:lnSpc>
              <a:spcBef>
                <a:spcPts val="200"/>
              </a:spcBef>
              <a:spcAft>
                <a:spcPts val="0"/>
              </a:spcAft>
              <a:buClr>
                <a:schemeClr val="accent1"/>
              </a:buClr>
              <a:buSzPts val="2400"/>
              <a:buNone/>
              <a:defRPr sz="2400" b="1">
                <a:solidFill>
                  <a:schemeClr val="accent1"/>
                </a:solidFill>
              </a:defRPr>
            </a:lvl5pPr>
            <a:lvl6pPr lvl="5" algn="ctr" rtl="0">
              <a:lnSpc>
                <a:spcPct val="90000"/>
              </a:lnSpc>
              <a:spcBef>
                <a:spcPts val="200"/>
              </a:spcBef>
              <a:spcAft>
                <a:spcPts val="0"/>
              </a:spcAft>
              <a:buClr>
                <a:schemeClr val="accent1"/>
              </a:buClr>
              <a:buSzPts val="2400"/>
              <a:buNone/>
              <a:defRPr sz="2400" b="1">
                <a:solidFill>
                  <a:schemeClr val="accent1"/>
                </a:solidFill>
              </a:defRPr>
            </a:lvl6pPr>
            <a:lvl7pPr lvl="6" algn="ctr" rtl="0">
              <a:lnSpc>
                <a:spcPct val="90000"/>
              </a:lnSpc>
              <a:spcBef>
                <a:spcPts val="200"/>
              </a:spcBef>
              <a:spcAft>
                <a:spcPts val="0"/>
              </a:spcAft>
              <a:buClr>
                <a:schemeClr val="accent1"/>
              </a:buClr>
              <a:buSzPts val="2400"/>
              <a:buNone/>
              <a:defRPr sz="2400" b="1">
                <a:solidFill>
                  <a:schemeClr val="accent1"/>
                </a:solidFill>
              </a:defRPr>
            </a:lvl7pPr>
            <a:lvl8pPr lvl="7" algn="ctr" rtl="0">
              <a:lnSpc>
                <a:spcPct val="90000"/>
              </a:lnSpc>
              <a:spcBef>
                <a:spcPts val="200"/>
              </a:spcBef>
              <a:spcAft>
                <a:spcPts val="0"/>
              </a:spcAft>
              <a:buClr>
                <a:schemeClr val="accent1"/>
              </a:buClr>
              <a:buSzPts val="2400"/>
              <a:buNone/>
              <a:defRPr sz="2400" b="1">
                <a:solidFill>
                  <a:schemeClr val="accent1"/>
                </a:solidFill>
              </a:defRPr>
            </a:lvl8pPr>
            <a:lvl9pPr lvl="8" algn="ctr" rtl="0">
              <a:lnSpc>
                <a:spcPct val="90000"/>
              </a:lnSpc>
              <a:spcBef>
                <a:spcPts val="200"/>
              </a:spcBef>
              <a:spcAft>
                <a:spcPts val="200"/>
              </a:spcAft>
              <a:buClr>
                <a:schemeClr val="accent1"/>
              </a:buClr>
              <a:buSzPts val="2400"/>
              <a:buNone/>
              <a:defRPr sz="2400" b="1">
                <a:solidFill>
                  <a:schemeClr val="accent1"/>
                </a:solidFill>
              </a:defRPr>
            </a:lvl9pPr>
          </a:lstStyle>
          <a:p>
            <a:endParaRPr/>
          </a:p>
        </p:txBody>
      </p:sp>
      <p:pic>
        <p:nvPicPr>
          <p:cNvPr id="467" name="Google Shape;467;p50"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grpSp>
        <p:nvGrpSpPr>
          <p:cNvPr id="468" name="Google Shape;468;p50"/>
          <p:cNvGrpSpPr/>
          <p:nvPr/>
        </p:nvGrpSpPr>
        <p:grpSpPr>
          <a:xfrm>
            <a:off x="-31" y="1867634"/>
            <a:ext cx="9141734" cy="3290758"/>
            <a:chOff x="1523475" y="3773602"/>
            <a:chExt cx="7043481" cy="2535448"/>
          </a:xfrm>
        </p:grpSpPr>
        <p:pic>
          <p:nvPicPr>
            <p:cNvPr id="469" name="Google Shape;469;p50" title="alt=&quot;&quot;"/>
            <p:cNvPicPr preferRelativeResize="0"/>
            <p:nvPr/>
          </p:nvPicPr>
          <p:blipFill>
            <a:blip r:embed="rId3">
              <a:alphaModFix/>
            </a:blip>
            <a:stretch>
              <a:fillRect/>
            </a:stretch>
          </p:blipFill>
          <p:spPr>
            <a:xfrm>
              <a:off x="5046725" y="3773602"/>
              <a:ext cx="3520231" cy="2535448"/>
            </a:xfrm>
            <a:prstGeom prst="rect">
              <a:avLst/>
            </a:prstGeom>
            <a:noFill/>
            <a:ln>
              <a:noFill/>
            </a:ln>
          </p:spPr>
        </p:pic>
        <p:pic>
          <p:nvPicPr>
            <p:cNvPr id="470" name="Google Shape;470;p50" title="alt=&quot;&quot;"/>
            <p:cNvPicPr preferRelativeResize="0"/>
            <p:nvPr/>
          </p:nvPicPr>
          <p:blipFill>
            <a:blip r:embed="rId4">
              <a:alphaModFix/>
            </a:blip>
            <a:stretch>
              <a:fillRect/>
            </a:stretch>
          </p:blipFill>
          <p:spPr>
            <a:xfrm>
              <a:off x="1523475" y="3773602"/>
              <a:ext cx="3523905" cy="2535448"/>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2 - Blank -  2 Column">
  <p:cSld name="Basic_4_1_2">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32169" y="-685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28" name="Google Shape;28;p6"/>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29" name="Google Shape;29;p6"/>
          <p:cNvSpPr txBox="1">
            <a:spLocks noGrp="1"/>
          </p:cNvSpPr>
          <p:nvPr>
            <p:ph type="body" idx="2"/>
          </p:nvPr>
        </p:nvSpPr>
        <p:spPr>
          <a:xfrm>
            <a:off x="432168" y="1337306"/>
            <a:ext cx="40266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0" name="Google Shape;30;p6"/>
          <p:cNvSpPr txBox="1">
            <a:spLocks noGrp="1"/>
          </p:cNvSpPr>
          <p:nvPr>
            <p:ph type="body" idx="3"/>
          </p:nvPr>
        </p:nvSpPr>
        <p:spPr>
          <a:xfrm>
            <a:off x="4685231" y="1337306"/>
            <a:ext cx="40266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pic>
        <p:nvPicPr>
          <p:cNvPr id="31" name="Google Shape;31;p6"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32" name="Google Shape;32;p6"/>
          <p:cNvSpPr txBox="1">
            <a:spLocks noGrp="1"/>
          </p:cNvSpPr>
          <p:nvPr>
            <p:ph type="subTitle" idx="4"/>
          </p:nvPr>
        </p:nvSpPr>
        <p:spPr>
          <a:xfrm>
            <a:off x="432169" y="4834775"/>
            <a:ext cx="63153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L2 - Panelist Slide - 4-Up">
  <p:cSld name="Basic_4_1_1_1_1_1_1_2_1_1_1_1">
    <p:spTree>
      <p:nvGrpSpPr>
        <p:cNvPr id="1" name="Shape 471"/>
        <p:cNvGrpSpPr/>
        <p:nvPr/>
      </p:nvGrpSpPr>
      <p:grpSpPr>
        <a:xfrm>
          <a:off x="0" y="0"/>
          <a:ext cx="0" cy="0"/>
          <a:chOff x="0" y="0"/>
          <a:chExt cx="0" cy="0"/>
        </a:xfrm>
      </p:grpSpPr>
      <p:sp>
        <p:nvSpPr>
          <p:cNvPr id="472" name="Google Shape;472;p51"/>
          <p:cNvSpPr txBox="1">
            <a:spLocks noGrp="1"/>
          </p:cNvSpPr>
          <p:nvPr>
            <p:ph type="title"/>
          </p:nvPr>
        </p:nvSpPr>
        <p:spPr>
          <a:xfrm>
            <a:off x="432169" y="-504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473" name="Google Shape;473;p51"/>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474" name="Google Shape;474;p51"/>
          <p:cNvPicPr preferRelativeResize="0"/>
          <p:nvPr/>
        </p:nvPicPr>
        <p:blipFill>
          <a:blip r:embed="rId2">
            <a:alphaModFix/>
          </a:blip>
          <a:stretch>
            <a:fillRect/>
          </a:stretch>
        </p:blipFill>
        <p:spPr>
          <a:xfrm>
            <a:off x="8112594" y="4188740"/>
            <a:ext cx="1031138" cy="955457"/>
          </a:xfrm>
          <a:prstGeom prst="rect">
            <a:avLst/>
          </a:prstGeom>
          <a:noFill/>
          <a:ln>
            <a:noFill/>
          </a:ln>
        </p:spPr>
      </p:pic>
      <p:sp>
        <p:nvSpPr>
          <p:cNvPr id="475" name="Google Shape;475;p51"/>
          <p:cNvSpPr txBox="1">
            <a:spLocks noGrp="1"/>
          </p:cNvSpPr>
          <p:nvPr>
            <p:ph type="body" idx="2"/>
          </p:nvPr>
        </p:nvSpPr>
        <p:spPr>
          <a:xfrm>
            <a:off x="6804908" y="3291840"/>
            <a:ext cx="1900200" cy="1282500"/>
          </a:xfrm>
          <a:prstGeom prst="rect">
            <a:avLst/>
          </a:prstGeom>
          <a:noFill/>
          <a:ln>
            <a:noFill/>
          </a:ln>
        </p:spPr>
        <p:txBody>
          <a:bodyPr spcFirstLastPara="1" wrap="square" lIns="0" tIns="0" rIns="0" bIns="0" anchor="t" anchorCtr="0">
            <a:noAutofit/>
          </a:bodyPr>
          <a:lstStyle>
            <a:lvl1pPr marL="457200" marR="0" lvl="0" indent="-323850" algn="ctr"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ctr"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ctr"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ctr"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ctr"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ctr"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sp>
        <p:nvSpPr>
          <p:cNvPr id="476" name="Google Shape;476;p51"/>
          <p:cNvSpPr txBox="1">
            <a:spLocks noGrp="1"/>
          </p:cNvSpPr>
          <p:nvPr>
            <p:ph type="body" idx="3"/>
          </p:nvPr>
        </p:nvSpPr>
        <p:spPr>
          <a:xfrm>
            <a:off x="4685234" y="3291840"/>
            <a:ext cx="1900200" cy="1282500"/>
          </a:xfrm>
          <a:prstGeom prst="rect">
            <a:avLst/>
          </a:prstGeom>
          <a:noFill/>
          <a:ln>
            <a:noFill/>
          </a:ln>
        </p:spPr>
        <p:txBody>
          <a:bodyPr spcFirstLastPara="1" wrap="square" lIns="0" tIns="0" rIns="0" bIns="0" anchor="t" anchorCtr="0">
            <a:noAutofit/>
          </a:bodyPr>
          <a:lstStyle>
            <a:lvl1pPr marL="457200" marR="0" lvl="0" indent="-323850" algn="ctr"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ctr"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ctr"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ctr"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ctr"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ctr"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sp>
        <p:nvSpPr>
          <p:cNvPr id="477" name="Google Shape;477;p51"/>
          <p:cNvSpPr txBox="1">
            <a:spLocks noGrp="1"/>
          </p:cNvSpPr>
          <p:nvPr>
            <p:ph type="body" idx="4"/>
          </p:nvPr>
        </p:nvSpPr>
        <p:spPr>
          <a:xfrm>
            <a:off x="2558700" y="3291840"/>
            <a:ext cx="1900200" cy="1282500"/>
          </a:xfrm>
          <a:prstGeom prst="rect">
            <a:avLst/>
          </a:prstGeom>
          <a:noFill/>
          <a:ln>
            <a:noFill/>
          </a:ln>
        </p:spPr>
        <p:txBody>
          <a:bodyPr spcFirstLastPara="1" wrap="square" lIns="0" tIns="0" rIns="0" bIns="0" anchor="t" anchorCtr="0">
            <a:noAutofit/>
          </a:bodyPr>
          <a:lstStyle>
            <a:lvl1pPr marL="457200" marR="0" lvl="0" indent="-323850" algn="ctr"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ctr"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ctr"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ctr"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ctr"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ctr"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sp>
        <p:nvSpPr>
          <p:cNvPr id="478" name="Google Shape;478;p51"/>
          <p:cNvSpPr txBox="1">
            <a:spLocks noGrp="1"/>
          </p:cNvSpPr>
          <p:nvPr>
            <p:ph type="body" idx="5"/>
          </p:nvPr>
        </p:nvSpPr>
        <p:spPr>
          <a:xfrm>
            <a:off x="432167" y="3291840"/>
            <a:ext cx="1900200" cy="1282500"/>
          </a:xfrm>
          <a:prstGeom prst="rect">
            <a:avLst/>
          </a:prstGeom>
          <a:noFill/>
          <a:ln>
            <a:noFill/>
          </a:ln>
        </p:spPr>
        <p:txBody>
          <a:bodyPr spcFirstLastPara="1" wrap="square" lIns="0" tIns="0" rIns="0" bIns="0" anchor="t" anchorCtr="0">
            <a:noAutofit/>
          </a:bodyPr>
          <a:lstStyle>
            <a:lvl1pPr marL="457200" marR="0" lvl="0" indent="-323850" algn="ctr"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ctr"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ctr"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ctr"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ctr"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ctr"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pic>
        <p:nvPicPr>
          <p:cNvPr id="479" name="Google Shape;479;p51" title="Salesforce logo"/>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480" name="Google Shape;480;p51"/>
          <p:cNvSpPr txBox="1">
            <a:spLocks noGrp="1"/>
          </p:cNvSpPr>
          <p:nvPr>
            <p:ph type="subTitle" idx="6"/>
          </p:nvPr>
        </p:nvSpPr>
        <p:spPr>
          <a:xfrm>
            <a:off x="432169" y="4834781"/>
            <a:ext cx="33312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481" name="Google Shape;481;p51"/>
          <p:cNvSpPr>
            <a:spLocks noGrp="1"/>
          </p:cNvSpPr>
          <p:nvPr>
            <p:ph type="pic" idx="7"/>
          </p:nvPr>
        </p:nvSpPr>
        <p:spPr>
          <a:xfrm>
            <a:off x="528925" y="1429725"/>
            <a:ext cx="1712100" cy="1712100"/>
          </a:xfrm>
          <a:prstGeom prst="ellipse">
            <a:avLst/>
          </a:prstGeom>
          <a:noFill/>
          <a:ln>
            <a:noFill/>
          </a:ln>
        </p:spPr>
      </p:sp>
      <p:sp>
        <p:nvSpPr>
          <p:cNvPr id="482" name="Google Shape;482;p51"/>
          <p:cNvSpPr>
            <a:spLocks noGrp="1"/>
          </p:cNvSpPr>
          <p:nvPr>
            <p:ph type="pic" idx="8"/>
          </p:nvPr>
        </p:nvSpPr>
        <p:spPr>
          <a:xfrm>
            <a:off x="2653460" y="1429725"/>
            <a:ext cx="1712100" cy="1712100"/>
          </a:xfrm>
          <a:prstGeom prst="ellipse">
            <a:avLst/>
          </a:prstGeom>
          <a:noFill/>
          <a:ln>
            <a:noFill/>
          </a:ln>
        </p:spPr>
      </p:sp>
      <p:sp>
        <p:nvSpPr>
          <p:cNvPr id="483" name="Google Shape;483;p51"/>
          <p:cNvSpPr>
            <a:spLocks noGrp="1"/>
          </p:cNvSpPr>
          <p:nvPr>
            <p:ph type="pic" idx="9"/>
          </p:nvPr>
        </p:nvSpPr>
        <p:spPr>
          <a:xfrm>
            <a:off x="4777994" y="1429725"/>
            <a:ext cx="1712100" cy="1712100"/>
          </a:xfrm>
          <a:prstGeom prst="ellipse">
            <a:avLst/>
          </a:prstGeom>
          <a:noFill/>
          <a:ln>
            <a:noFill/>
          </a:ln>
        </p:spPr>
      </p:sp>
      <p:sp>
        <p:nvSpPr>
          <p:cNvPr id="484" name="Google Shape;484;p51"/>
          <p:cNvSpPr>
            <a:spLocks noGrp="1"/>
          </p:cNvSpPr>
          <p:nvPr>
            <p:ph type="pic" idx="13"/>
          </p:nvPr>
        </p:nvSpPr>
        <p:spPr>
          <a:xfrm>
            <a:off x="6940001" y="1429725"/>
            <a:ext cx="1712100" cy="1712100"/>
          </a:xfrm>
          <a:prstGeom prst="ellipse">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L3 - Panelist Slide - 5-Up">
  <p:cSld name="Basic_4_1_1_1_1_1_1_2_1_1_1_2">
    <p:spTree>
      <p:nvGrpSpPr>
        <p:cNvPr id="1" name="Shape 485"/>
        <p:cNvGrpSpPr/>
        <p:nvPr/>
      </p:nvGrpSpPr>
      <p:grpSpPr>
        <a:xfrm>
          <a:off x="0" y="0"/>
          <a:ext cx="0" cy="0"/>
          <a:chOff x="0" y="0"/>
          <a:chExt cx="0" cy="0"/>
        </a:xfrm>
      </p:grpSpPr>
      <p:sp>
        <p:nvSpPr>
          <p:cNvPr id="486" name="Google Shape;486;p52"/>
          <p:cNvSpPr txBox="1">
            <a:spLocks noGrp="1"/>
          </p:cNvSpPr>
          <p:nvPr>
            <p:ph type="title"/>
          </p:nvPr>
        </p:nvSpPr>
        <p:spPr>
          <a:xfrm>
            <a:off x="432169" y="-504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487" name="Google Shape;487;p52"/>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488" name="Google Shape;488;p52"/>
          <p:cNvPicPr preferRelativeResize="0"/>
          <p:nvPr/>
        </p:nvPicPr>
        <p:blipFill>
          <a:blip r:embed="rId2">
            <a:alphaModFix/>
          </a:blip>
          <a:stretch>
            <a:fillRect/>
          </a:stretch>
        </p:blipFill>
        <p:spPr>
          <a:xfrm>
            <a:off x="8112594" y="4188740"/>
            <a:ext cx="1031138" cy="955457"/>
          </a:xfrm>
          <a:prstGeom prst="rect">
            <a:avLst/>
          </a:prstGeom>
          <a:noFill/>
          <a:ln>
            <a:noFill/>
          </a:ln>
        </p:spPr>
      </p:pic>
      <p:pic>
        <p:nvPicPr>
          <p:cNvPr id="489" name="Google Shape;489;p52" title="Salesforce logo"/>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490" name="Google Shape;490;p52"/>
          <p:cNvSpPr txBox="1">
            <a:spLocks noGrp="1"/>
          </p:cNvSpPr>
          <p:nvPr>
            <p:ph type="subTitle" idx="2"/>
          </p:nvPr>
        </p:nvSpPr>
        <p:spPr>
          <a:xfrm>
            <a:off x="432169" y="4834781"/>
            <a:ext cx="33312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491" name="Google Shape;491;p52"/>
          <p:cNvSpPr>
            <a:spLocks noGrp="1"/>
          </p:cNvSpPr>
          <p:nvPr>
            <p:ph type="pic" idx="3"/>
          </p:nvPr>
        </p:nvSpPr>
        <p:spPr>
          <a:xfrm>
            <a:off x="428737" y="1429725"/>
            <a:ext cx="1420800" cy="1420800"/>
          </a:xfrm>
          <a:prstGeom prst="ellipse">
            <a:avLst/>
          </a:prstGeom>
          <a:noFill/>
          <a:ln>
            <a:noFill/>
          </a:ln>
        </p:spPr>
      </p:sp>
      <p:sp>
        <p:nvSpPr>
          <p:cNvPr id="492" name="Google Shape;492;p52"/>
          <p:cNvSpPr>
            <a:spLocks noGrp="1"/>
          </p:cNvSpPr>
          <p:nvPr>
            <p:ph type="pic" idx="4"/>
          </p:nvPr>
        </p:nvSpPr>
        <p:spPr>
          <a:xfrm>
            <a:off x="2143927" y="1429725"/>
            <a:ext cx="1420800" cy="1420800"/>
          </a:xfrm>
          <a:prstGeom prst="ellipse">
            <a:avLst/>
          </a:prstGeom>
          <a:noFill/>
          <a:ln>
            <a:noFill/>
          </a:ln>
        </p:spPr>
      </p:sp>
      <p:sp>
        <p:nvSpPr>
          <p:cNvPr id="493" name="Google Shape;493;p52"/>
          <p:cNvSpPr>
            <a:spLocks noGrp="1"/>
          </p:cNvSpPr>
          <p:nvPr>
            <p:ph type="pic" idx="5"/>
          </p:nvPr>
        </p:nvSpPr>
        <p:spPr>
          <a:xfrm>
            <a:off x="3859117" y="1429725"/>
            <a:ext cx="1420800" cy="1420800"/>
          </a:xfrm>
          <a:prstGeom prst="ellipse">
            <a:avLst/>
          </a:prstGeom>
          <a:noFill/>
          <a:ln>
            <a:noFill/>
          </a:ln>
        </p:spPr>
      </p:sp>
      <p:sp>
        <p:nvSpPr>
          <p:cNvPr id="494" name="Google Shape;494;p52"/>
          <p:cNvSpPr>
            <a:spLocks noGrp="1"/>
          </p:cNvSpPr>
          <p:nvPr>
            <p:ph type="pic" idx="6"/>
          </p:nvPr>
        </p:nvSpPr>
        <p:spPr>
          <a:xfrm>
            <a:off x="5574308" y="1429725"/>
            <a:ext cx="1420800" cy="1420800"/>
          </a:xfrm>
          <a:prstGeom prst="ellipse">
            <a:avLst/>
          </a:prstGeom>
          <a:noFill/>
          <a:ln>
            <a:noFill/>
          </a:ln>
        </p:spPr>
      </p:sp>
      <p:sp>
        <p:nvSpPr>
          <p:cNvPr id="495" name="Google Shape;495;p52"/>
          <p:cNvSpPr>
            <a:spLocks noGrp="1"/>
          </p:cNvSpPr>
          <p:nvPr>
            <p:ph type="pic" idx="7"/>
          </p:nvPr>
        </p:nvSpPr>
        <p:spPr>
          <a:xfrm>
            <a:off x="7289498" y="1429725"/>
            <a:ext cx="1420800" cy="1420800"/>
          </a:xfrm>
          <a:prstGeom prst="ellipse">
            <a:avLst/>
          </a:prstGeom>
          <a:noFill/>
          <a:ln>
            <a:noFill/>
          </a:ln>
        </p:spPr>
      </p:sp>
      <p:sp>
        <p:nvSpPr>
          <p:cNvPr id="496" name="Google Shape;496;p52"/>
          <p:cNvSpPr txBox="1">
            <a:spLocks noGrp="1"/>
          </p:cNvSpPr>
          <p:nvPr>
            <p:ph type="body" idx="8"/>
          </p:nvPr>
        </p:nvSpPr>
        <p:spPr>
          <a:xfrm>
            <a:off x="432167" y="3044952"/>
            <a:ext cx="1419900" cy="1618500"/>
          </a:xfrm>
          <a:prstGeom prst="rect">
            <a:avLst/>
          </a:prstGeom>
          <a:noFill/>
          <a:ln>
            <a:noFill/>
          </a:ln>
        </p:spPr>
        <p:txBody>
          <a:bodyPr spcFirstLastPara="1" wrap="square" lIns="0" tIns="0" rIns="0" bIns="0" anchor="t" anchorCtr="0">
            <a:noAutofit/>
          </a:bodyPr>
          <a:lstStyle>
            <a:lvl1pPr marL="457200" marR="0" lvl="0" indent="-298450" algn="ctr" rtl="0">
              <a:lnSpc>
                <a:spcPct val="103000"/>
              </a:lnSpc>
              <a:spcBef>
                <a:spcPts val="4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1pPr>
            <a:lvl2pPr marL="914400" marR="0" lvl="1" indent="-285750" algn="ctr" rtl="0">
              <a:lnSpc>
                <a:spcPct val="93000"/>
              </a:lnSpc>
              <a:spcBef>
                <a:spcPts val="700"/>
              </a:spcBef>
              <a:spcAft>
                <a:spcPts val="0"/>
              </a:spcAft>
              <a:buClr>
                <a:schemeClr val="accent2"/>
              </a:buClr>
              <a:buSzPts val="900"/>
              <a:buFont typeface="Arial"/>
              <a:buChar char="○"/>
              <a:defRPr sz="900" b="0" i="0" u="none" strike="noStrike" cap="none">
                <a:solidFill>
                  <a:schemeClr val="accent2"/>
                </a:solidFill>
                <a:latin typeface="Salesforce Sans"/>
                <a:ea typeface="Salesforce Sans"/>
                <a:cs typeface="Salesforce Sans"/>
                <a:sym typeface="Salesforce Sans"/>
              </a:defRPr>
            </a:lvl2pPr>
            <a:lvl3pPr marL="1371600" marR="0" lvl="2" indent="-279400" algn="ctr" rtl="0">
              <a:lnSpc>
                <a:spcPct val="93000"/>
              </a:lnSpc>
              <a:spcBef>
                <a:spcPts val="900"/>
              </a:spcBef>
              <a:spcAft>
                <a:spcPts val="0"/>
              </a:spcAft>
              <a:buClr>
                <a:schemeClr val="accent2"/>
              </a:buClr>
              <a:buSzPts val="800"/>
              <a:buFont typeface="Arial"/>
              <a:buChar char="■"/>
              <a:defRPr sz="800" b="0" i="0" u="none" strike="noStrike" cap="none">
                <a:solidFill>
                  <a:schemeClr val="accent2"/>
                </a:solidFill>
                <a:latin typeface="Salesforce Sans"/>
                <a:ea typeface="Salesforce Sans"/>
                <a:cs typeface="Salesforce Sans"/>
                <a:sym typeface="Salesforce Sans"/>
              </a:defRPr>
            </a:lvl3pPr>
            <a:lvl4pPr marL="1828800" marR="0" lvl="3" indent="-266700" algn="ctr" rtl="0">
              <a:lnSpc>
                <a:spcPct val="93000"/>
              </a:lnSpc>
              <a:spcBef>
                <a:spcPts val="900"/>
              </a:spcBef>
              <a:spcAft>
                <a:spcPts val="0"/>
              </a:spcAft>
              <a:buClr>
                <a:schemeClr val="accent2"/>
              </a:buClr>
              <a:buSzPts val="600"/>
              <a:buFont typeface="Arial"/>
              <a:buChar char="●"/>
              <a:defRPr sz="600" b="0" i="0" u="none" strike="noStrike" cap="none">
                <a:solidFill>
                  <a:schemeClr val="accent2"/>
                </a:solidFill>
                <a:latin typeface="Salesforce Sans"/>
                <a:ea typeface="Salesforce Sans"/>
                <a:cs typeface="Salesforce Sans"/>
                <a:sym typeface="Salesforce Sans"/>
              </a:defRPr>
            </a:lvl4pPr>
            <a:lvl5pPr marL="2286000" marR="0" lvl="4" indent="-266700" algn="ctr" rtl="0">
              <a:lnSpc>
                <a:spcPct val="103000"/>
              </a:lnSpc>
              <a:spcBef>
                <a:spcPts val="700"/>
              </a:spcBef>
              <a:spcAft>
                <a:spcPts val="0"/>
              </a:spcAft>
              <a:buClr>
                <a:schemeClr val="accent2"/>
              </a:buClr>
              <a:buSzPts val="600"/>
              <a:buChar char="○"/>
              <a:defRPr sz="1100" i="0" u="none" strike="noStrike" cap="none">
                <a:solidFill>
                  <a:schemeClr val="accent2"/>
                </a:solidFill>
                <a:latin typeface="Salesforce Sans"/>
                <a:ea typeface="Salesforce Sans"/>
                <a:cs typeface="Salesforce Sans"/>
                <a:sym typeface="Salesforce Sans"/>
              </a:defRPr>
            </a:lvl5pPr>
            <a:lvl6pPr marL="2743200" marR="0" lvl="5" indent="-298450" algn="ctr" rtl="0">
              <a:lnSpc>
                <a:spcPct val="103000"/>
              </a:lnSpc>
              <a:spcBef>
                <a:spcPts val="400"/>
              </a:spcBef>
              <a:spcAft>
                <a:spcPts val="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6pPr>
            <a:lvl7pPr marL="3200400" marR="0" lvl="6" indent="-298450" algn="ctr" rtl="0">
              <a:lnSpc>
                <a:spcPct val="103000"/>
              </a:lnSpc>
              <a:spcBef>
                <a:spcPts val="400"/>
              </a:spcBef>
              <a:spcAft>
                <a:spcPts val="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7pPr>
            <a:lvl8pPr marL="3657600" marR="0" lvl="7" indent="-298450" algn="ctr" rtl="0">
              <a:lnSpc>
                <a:spcPct val="103000"/>
              </a:lnSpc>
              <a:spcBef>
                <a:spcPts val="400"/>
              </a:spcBef>
              <a:spcAft>
                <a:spcPts val="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8pPr>
            <a:lvl9pPr marL="4114800" marR="0" lvl="8" indent="-298450" algn="ctr" rtl="0">
              <a:lnSpc>
                <a:spcPct val="103000"/>
              </a:lnSpc>
              <a:spcBef>
                <a:spcPts val="400"/>
              </a:spcBef>
              <a:spcAft>
                <a:spcPts val="40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9pPr>
          </a:lstStyle>
          <a:p>
            <a:endParaRPr/>
          </a:p>
        </p:txBody>
      </p:sp>
      <p:sp>
        <p:nvSpPr>
          <p:cNvPr id="497" name="Google Shape;497;p52"/>
          <p:cNvSpPr txBox="1">
            <a:spLocks noGrp="1"/>
          </p:cNvSpPr>
          <p:nvPr>
            <p:ph type="body" idx="9"/>
          </p:nvPr>
        </p:nvSpPr>
        <p:spPr>
          <a:xfrm>
            <a:off x="2147113" y="3044952"/>
            <a:ext cx="1419900" cy="1618500"/>
          </a:xfrm>
          <a:prstGeom prst="rect">
            <a:avLst/>
          </a:prstGeom>
          <a:noFill/>
          <a:ln>
            <a:noFill/>
          </a:ln>
        </p:spPr>
        <p:txBody>
          <a:bodyPr spcFirstLastPara="1" wrap="square" lIns="0" tIns="0" rIns="0" bIns="0" anchor="t" anchorCtr="0">
            <a:noAutofit/>
          </a:bodyPr>
          <a:lstStyle>
            <a:lvl1pPr marL="457200" marR="0" lvl="0" indent="-298450" algn="ctr" rtl="0">
              <a:lnSpc>
                <a:spcPct val="103000"/>
              </a:lnSpc>
              <a:spcBef>
                <a:spcPts val="4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1pPr>
            <a:lvl2pPr marL="914400" marR="0" lvl="1" indent="-285750" algn="ctr" rtl="0">
              <a:lnSpc>
                <a:spcPct val="93000"/>
              </a:lnSpc>
              <a:spcBef>
                <a:spcPts val="700"/>
              </a:spcBef>
              <a:spcAft>
                <a:spcPts val="0"/>
              </a:spcAft>
              <a:buClr>
                <a:schemeClr val="accent2"/>
              </a:buClr>
              <a:buSzPts val="900"/>
              <a:buFont typeface="Arial"/>
              <a:buChar char="○"/>
              <a:defRPr sz="900" b="0" i="0" u="none" strike="noStrike" cap="none">
                <a:solidFill>
                  <a:schemeClr val="accent2"/>
                </a:solidFill>
                <a:latin typeface="Salesforce Sans"/>
                <a:ea typeface="Salesforce Sans"/>
                <a:cs typeface="Salesforce Sans"/>
                <a:sym typeface="Salesforce Sans"/>
              </a:defRPr>
            </a:lvl2pPr>
            <a:lvl3pPr marL="1371600" marR="0" lvl="2" indent="-279400" algn="ctr" rtl="0">
              <a:lnSpc>
                <a:spcPct val="93000"/>
              </a:lnSpc>
              <a:spcBef>
                <a:spcPts val="900"/>
              </a:spcBef>
              <a:spcAft>
                <a:spcPts val="0"/>
              </a:spcAft>
              <a:buClr>
                <a:schemeClr val="accent2"/>
              </a:buClr>
              <a:buSzPts val="800"/>
              <a:buFont typeface="Arial"/>
              <a:buChar char="■"/>
              <a:defRPr sz="800" b="0" i="0" u="none" strike="noStrike" cap="none">
                <a:solidFill>
                  <a:schemeClr val="accent2"/>
                </a:solidFill>
                <a:latin typeface="Salesforce Sans"/>
                <a:ea typeface="Salesforce Sans"/>
                <a:cs typeface="Salesforce Sans"/>
                <a:sym typeface="Salesforce Sans"/>
              </a:defRPr>
            </a:lvl3pPr>
            <a:lvl4pPr marL="1828800" marR="0" lvl="3" indent="-266700" algn="ctr" rtl="0">
              <a:lnSpc>
                <a:spcPct val="93000"/>
              </a:lnSpc>
              <a:spcBef>
                <a:spcPts val="900"/>
              </a:spcBef>
              <a:spcAft>
                <a:spcPts val="0"/>
              </a:spcAft>
              <a:buClr>
                <a:schemeClr val="accent2"/>
              </a:buClr>
              <a:buSzPts val="600"/>
              <a:buFont typeface="Arial"/>
              <a:buChar char="●"/>
              <a:defRPr sz="600" b="0" i="0" u="none" strike="noStrike" cap="none">
                <a:solidFill>
                  <a:schemeClr val="accent2"/>
                </a:solidFill>
                <a:latin typeface="Salesforce Sans"/>
                <a:ea typeface="Salesforce Sans"/>
                <a:cs typeface="Salesforce Sans"/>
                <a:sym typeface="Salesforce Sans"/>
              </a:defRPr>
            </a:lvl4pPr>
            <a:lvl5pPr marL="2286000" marR="0" lvl="4" indent="-266700" algn="ctr" rtl="0">
              <a:lnSpc>
                <a:spcPct val="103000"/>
              </a:lnSpc>
              <a:spcBef>
                <a:spcPts val="700"/>
              </a:spcBef>
              <a:spcAft>
                <a:spcPts val="0"/>
              </a:spcAft>
              <a:buClr>
                <a:schemeClr val="accent2"/>
              </a:buClr>
              <a:buSzPts val="600"/>
              <a:buChar char="○"/>
              <a:defRPr sz="1100" i="0" u="none" strike="noStrike" cap="none">
                <a:solidFill>
                  <a:schemeClr val="accent2"/>
                </a:solidFill>
                <a:latin typeface="Salesforce Sans"/>
                <a:ea typeface="Salesforce Sans"/>
                <a:cs typeface="Salesforce Sans"/>
                <a:sym typeface="Salesforce Sans"/>
              </a:defRPr>
            </a:lvl5pPr>
            <a:lvl6pPr marL="2743200" marR="0" lvl="5" indent="-298450" algn="ctr" rtl="0">
              <a:lnSpc>
                <a:spcPct val="103000"/>
              </a:lnSpc>
              <a:spcBef>
                <a:spcPts val="400"/>
              </a:spcBef>
              <a:spcAft>
                <a:spcPts val="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6pPr>
            <a:lvl7pPr marL="3200400" marR="0" lvl="6" indent="-298450" algn="ctr" rtl="0">
              <a:lnSpc>
                <a:spcPct val="103000"/>
              </a:lnSpc>
              <a:spcBef>
                <a:spcPts val="400"/>
              </a:spcBef>
              <a:spcAft>
                <a:spcPts val="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7pPr>
            <a:lvl8pPr marL="3657600" marR="0" lvl="7" indent="-298450" algn="ctr" rtl="0">
              <a:lnSpc>
                <a:spcPct val="103000"/>
              </a:lnSpc>
              <a:spcBef>
                <a:spcPts val="400"/>
              </a:spcBef>
              <a:spcAft>
                <a:spcPts val="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8pPr>
            <a:lvl9pPr marL="4114800" marR="0" lvl="8" indent="-298450" algn="ctr" rtl="0">
              <a:lnSpc>
                <a:spcPct val="103000"/>
              </a:lnSpc>
              <a:spcBef>
                <a:spcPts val="400"/>
              </a:spcBef>
              <a:spcAft>
                <a:spcPts val="40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9pPr>
          </a:lstStyle>
          <a:p>
            <a:endParaRPr/>
          </a:p>
        </p:txBody>
      </p:sp>
      <p:sp>
        <p:nvSpPr>
          <p:cNvPr id="498" name="Google Shape;498;p52"/>
          <p:cNvSpPr txBox="1">
            <a:spLocks noGrp="1"/>
          </p:cNvSpPr>
          <p:nvPr>
            <p:ph type="body" idx="13"/>
          </p:nvPr>
        </p:nvSpPr>
        <p:spPr>
          <a:xfrm>
            <a:off x="3862060" y="3044952"/>
            <a:ext cx="1419900" cy="1618500"/>
          </a:xfrm>
          <a:prstGeom prst="rect">
            <a:avLst/>
          </a:prstGeom>
          <a:noFill/>
          <a:ln>
            <a:noFill/>
          </a:ln>
        </p:spPr>
        <p:txBody>
          <a:bodyPr spcFirstLastPara="1" wrap="square" lIns="0" tIns="0" rIns="0" bIns="0" anchor="t" anchorCtr="0">
            <a:noAutofit/>
          </a:bodyPr>
          <a:lstStyle>
            <a:lvl1pPr marL="457200" marR="0" lvl="0" indent="-298450" algn="ctr" rtl="0">
              <a:lnSpc>
                <a:spcPct val="103000"/>
              </a:lnSpc>
              <a:spcBef>
                <a:spcPts val="4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1pPr>
            <a:lvl2pPr marL="914400" marR="0" lvl="1" indent="-285750" algn="ctr" rtl="0">
              <a:lnSpc>
                <a:spcPct val="93000"/>
              </a:lnSpc>
              <a:spcBef>
                <a:spcPts val="700"/>
              </a:spcBef>
              <a:spcAft>
                <a:spcPts val="0"/>
              </a:spcAft>
              <a:buClr>
                <a:schemeClr val="accent2"/>
              </a:buClr>
              <a:buSzPts val="900"/>
              <a:buFont typeface="Arial"/>
              <a:buChar char="○"/>
              <a:defRPr sz="900" b="0" i="0" u="none" strike="noStrike" cap="none">
                <a:solidFill>
                  <a:schemeClr val="accent2"/>
                </a:solidFill>
                <a:latin typeface="Salesforce Sans"/>
                <a:ea typeface="Salesforce Sans"/>
                <a:cs typeface="Salesforce Sans"/>
                <a:sym typeface="Salesforce Sans"/>
              </a:defRPr>
            </a:lvl2pPr>
            <a:lvl3pPr marL="1371600" marR="0" lvl="2" indent="-279400" algn="ctr" rtl="0">
              <a:lnSpc>
                <a:spcPct val="93000"/>
              </a:lnSpc>
              <a:spcBef>
                <a:spcPts val="900"/>
              </a:spcBef>
              <a:spcAft>
                <a:spcPts val="0"/>
              </a:spcAft>
              <a:buClr>
                <a:schemeClr val="accent2"/>
              </a:buClr>
              <a:buSzPts val="800"/>
              <a:buFont typeface="Arial"/>
              <a:buChar char="■"/>
              <a:defRPr sz="800" b="0" i="0" u="none" strike="noStrike" cap="none">
                <a:solidFill>
                  <a:schemeClr val="accent2"/>
                </a:solidFill>
                <a:latin typeface="Salesforce Sans"/>
                <a:ea typeface="Salesforce Sans"/>
                <a:cs typeface="Salesforce Sans"/>
                <a:sym typeface="Salesforce Sans"/>
              </a:defRPr>
            </a:lvl3pPr>
            <a:lvl4pPr marL="1828800" marR="0" lvl="3" indent="-266700" algn="ctr" rtl="0">
              <a:lnSpc>
                <a:spcPct val="93000"/>
              </a:lnSpc>
              <a:spcBef>
                <a:spcPts val="900"/>
              </a:spcBef>
              <a:spcAft>
                <a:spcPts val="0"/>
              </a:spcAft>
              <a:buClr>
                <a:schemeClr val="accent2"/>
              </a:buClr>
              <a:buSzPts val="600"/>
              <a:buFont typeface="Arial"/>
              <a:buChar char="●"/>
              <a:defRPr sz="600" b="0" i="0" u="none" strike="noStrike" cap="none">
                <a:solidFill>
                  <a:schemeClr val="accent2"/>
                </a:solidFill>
                <a:latin typeface="Salesforce Sans"/>
                <a:ea typeface="Salesforce Sans"/>
                <a:cs typeface="Salesforce Sans"/>
                <a:sym typeface="Salesforce Sans"/>
              </a:defRPr>
            </a:lvl4pPr>
            <a:lvl5pPr marL="2286000" marR="0" lvl="4" indent="-266700" algn="ctr" rtl="0">
              <a:lnSpc>
                <a:spcPct val="103000"/>
              </a:lnSpc>
              <a:spcBef>
                <a:spcPts val="700"/>
              </a:spcBef>
              <a:spcAft>
                <a:spcPts val="0"/>
              </a:spcAft>
              <a:buClr>
                <a:schemeClr val="accent2"/>
              </a:buClr>
              <a:buSzPts val="600"/>
              <a:buChar char="○"/>
              <a:defRPr sz="1100" i="0" u="none" strike="noStrike" cap="none">
                <a:solidFill>
                  <a:schemeClr val="accent2"/>
                </a:solidFill>
                <a:latin typeface="Salesforce Sans"/>
                <a:ea typeface="Salesforce Sans"/>
                <a:cs typeface="Salesforce Sans"/>
                <a:sym typeface="Salesforce Sans"/>
              </a:defRPr>
            </a:lvl5pPr>
            <a:lvl6pPr marL="2743200" marR="0" lvl="5" indent="-298450" algn="ctr" rtl="0">
              <a:lnSpc>
                <a:spcPct val="103000"/>
              </a:lnSpc>
              <a:spcBef>
                <a:spcPts val="400"/>
              </a:spcBef>
              <a:spcAft>
                <a:spcPts val="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6pPr>
            <a:lvl7pPr marL="3200400" marR="0" lvl="6" indent="-298450" algn="ctr" rtl="0">
              <a:lnSpc>
                <a:spcPct val="103000"/>
              </a:lnSpc>
              <a:spcBef>
                <a:spcPts val="400"/>
              </a:spcBef>
              <a:spcAft>
                <a:spcPts val="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7pPr>
            <a:lvl8pPr marL="3657600" marR="0" lvl="7" indent="-298450" algn="ctr" rtl="0">
              <a:lnSpc>
                <a:spcPct val="103000"/>
              </a:lnSpc>
              <a:spcBef>
                <a:spcPts val="400"/>
              </a:spcBef>
              <a:spcAft>
                <a:spcPts val="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8pPr>
            <a:lvl9pPr marL="4114800" marR="0" lvl="8" indent="-298450" algn="ctr" rtl="0">
              <a:lnSpc>
                <a:spcPct val="103000"/>
              </a:lnSpc>
              <a:spcBef>
                <a:spcPts val="400"/>
              </a:spcBef>
              <a:spcAft>
                <a:spcPts val="40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9pPr>
          </a:lstStyle>
          <a:p>
            <a:endParaRPr/>
          </a:p>
        </p:txBody>
      </p:sp>
      <p:sp>
        <p:nvSpPr>
          <p:cNvPr id="499" name="Google Shape;499;p52"/>
          <p:cNvSpPr txBox="1">
            <a:spLocks noGrp="1"/>
          </p:cNvSpPr>
          <p:nvPr>
            <p:ph type="body" idx="14"/>
          </p:nvPr>
        </p:nvSpPr>
        <p:spPr>
          <a:xfrm>
            <a:off x="5577006" y="3044952"/>
            <a:ext cx="1419900" cy="1618500"/>
          </a:xfrm>
          <a:prstGeom prst="rect">
            <a:avLst/>
          </a:prstGeom>
          <a:noFill/>
          <a:ln>
            <a:noFill/>
          </a:ln>
        </p:spPr>
        <p:txBody>
          <a:bodyPr spcFirstLastPara="1" wrap="square" lIns="0" tIns="0" rIns="0" bIns="0" anchor="t" anchorCtr="0">
            <a:noAutofit/>
          </a:bodyPr>
          <a:lstStyle>
            <a:lvl1pPr marL="457200" marR="0" lvl="0" indent="-298450" algn="ctr" rtl="0">
              <a:lnSpc>
                <a:spcPct val="103000"/>
              </a:lnSpc>
              <a:spcBef>
                <a:spcPts val="4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1pPr>
            <a:lvl2pPr marL="914400" marR="0" lvl="1" indent="-285750" algn="ctr" rtl="0">
              <a:lnSpc>
                <a:spcPct val="93000"/>
              </a:lnSpc>
              <a:spcBef>
                <a:spcPts val="700"/>
              </a:spcBef>
              <a:spcAft>
                <a:spcPts val="0"/>
              </a:spcAft>
              <a:buClr>
                <a:schemeClr val="accent2"/>
              </a:buClr>
              <a:buSzPts val="900"/>
              <a:buFont typeface="Arial"/>
              <a:buChar char="○"/>
              <a:defRPr sz="900" b="0" i="0" u="none" strike="noStrike" cap="none">
                <a:solidFill>
                  <a:schemeClr val="accent2"/>
                </a:solidFill>
                <a:latin typeface="Salesforce Sans"/>
                <a:ea typeface="Salesforce Sans"/>
                <a:cs typeface="Salesforce Sans"/>
                <a:sym typeface="Salesforce Sans"/>
              </a:defRPr>
            </a:lvl2pPr>
            <a:lvl3pPr marL="1371600" marR="0" lvl="2" indent="-279400" algn="ctr" rtl="0">
              <a:lnSpc>
                <a:spcPct val="93000"/>
              </a:lnSpc>
              <a:spcBef>
                <a:spcPts val="900"/>
              </a:spcBef>
              <a:spcAft>
                <a:spcPts val="0"/>
              </a:spcAft>
              <a:buClr>
                <a:schemeClr val="accent2"/>
              </a:buClr>
              <a:buSzPts val="800"/>
              <a:buFont typeface="Arial"/>
              <a:buChar char="■"/>
              <a:defRPr sz="800" b="0" i="0" u="none" strike="noStrike" cap="none">
                <a:solidFill>
                  <a:schemeClr val="accent2"/>
                </a:solidFill>
                <a:latin typeface="Salesforce Sans"/>
                <a:ea typeface="Salesforce Sans"/>
                <a:cs typeface="Salesforce Sans"/>
                <a:sym typeface="Salesforce Sans"/>
              </a:defRPr>
            </a:lvl3pPr>
            <a:lvl4pPr marL="1828800" marR="0" lvl="3" indent="-266700" algn="ctr" rtl="0">
              <a:lnSpc>
                <a:spcPct val="93000"/>
              </a:lnSpc>
              <a:spcBef>
                <a:spcPts val="900"/>
              </a:spcBef>
              <a:spcAft>
                <a:spcPts val="0"/>
              </a:spcAft>
              <a:buClr>
                <a:schemeClr val="accent2"/>
              </a:buClr>
              <a:buSzPts val="600"/>
              <a:buFont typeface="Arial"/>
              <a:buChar char="●"/>
              <a:defRPr sz="600" b="0" i="0" u="none" strike="noStrike" cap="none">
                <a:solidFill>
                  <a:schemeClr val="accent2"/>
                </a:solidFill>
                <a:latin typeface="Salesforce Sans"/>
                <a:ea typeface="Salesforce Sans"/>
                <a:cs typeface="Salesforce Sans"/>
                <a:sym typeface="Salesforce Sans"/>
              </a:defRPr>
            </a:lvl4pPr>
            <a:lvl5pPr marL="2286000" marR="0" lvl="4" indent="-266700" algn="ctr" rtl="0">
              <a:lnSpc>
                <a:spcPct val="103000"/>
              </a:lnSpc>
              <a:spcBef>
                <a:spcPts val="700"/>
              </a:spcBef>
              <a:spcAft>
                <a:spcPts val="0"/>
              </a:spcAft>
              <a:buClr>
                <a:schemeClr val="accent2"/>
              </a:buClr>
              <a:buSzPts val="600"/>
              <a:buChar char="○"/>
              <a:defRPr sz="1100" i="0" u="none" strike="noStrike" cap="none">
                <a:solidFill>
                  <a:schemeClr val="accent2"/>
                </a:solidFill>
                <a:latin typeface="Salesforce Sans"/>
                <a:ea typeface="Salesforce Sans"/>
                <a:cs typeface="Salesforce Sans"/>
                <a:sym typeface="Salesforce Sans"/>
              </a:defRPr>
            </a:lvl5pPr>
            <a:lvl6pPr marL="2743200" marR="0" lvl="5" indent="-298450" algn="ctr" rtl="0">
              <a:lnSpc>
                <a:spcPct val="103000"/>
              </a:lnSpc>
              <a:spcBef>
                <a:spcPts val="400"/>
              </a:spcBef>
              <a:spcAft>
                <a:spcPts val="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6pPr>
            <a:lvl7pPr marL="3200400" marR="0" lvl="6" indent="-298450" algn="ctr" rtl="0">
              <a:lnSpc>
                <a:spcPct val="103000"/>
              </a:lnSpc>
              <a:spcBef>
                <a:spcPts val="400"/>
              </a:spcBef>
              <a:spcAft>
                <a:spcPts val="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7pPr>
            <a:lvl8pPr marL="3657600" marR="0" lvl="7" indent="-298450" algn="ctr" rtl="0">
              <a:lnSpc>
                <a:spcPct val="103000"/>
              </a:lnSpc>
              <a:spcBef>
                <a:spcPts val="400"/>
              </a:spcBef>
              <a:spcAft>
                <a:spcPts val="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8pPr>
            <a:lvl9pPr marL="4114800" marR="0" lvl="8" indent="-298450" algn="ctr" rtl="0">
              <a:lnSpc>
                <a:spcPct val="103000"/>
              </a:lnSpc>
              <a:spcBef>
                <a:spcPts val="400"/>
              </a:spcBef>
              <a:spcAft>
                <a:spcPts val="40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9pPr>
          </a:lstStyle>
          <a:p>
            <a:endParaRPr/>
          </a:p>
        </p:txBody>
      </p:sp>
      <p:sp>
        <p:nvSpPr>
          <p:cNvPr id="500" name="Google Shape;500;p52"/>
          <p:cNvSpPr txBox="1">
            <a:spLocks noGrp="1"/>
          </p:cNvSpPr>
          <p:nvPr>
            <p:ph type="body" idx="15"/>
          </p:nvPr>
        </p:nvSpPr>
        <p:spPr>
          <a:xfrm>
            <a:off x="7291953" y="3044952"/>
            <a:ext cx="1419900" cy="1618500"/>
          </a:xfrm>
          <a:prstGeom prst="rect">
            <a:avLst/>
          </a:prstGeom>
          <a:noFill/>
          <a:ln>
            <a:noFill/>
          </a:ln>
        </p:spPr>
        <p:txBody>
          <a:bodyPr spcFirstLastPara="1" wrap="square" lIns="0" tIns="0" rIns="0" bIns="0" anchor="t" anchorCtr="0">
            <a:noAutofit/>
          </a:bodyPr>
          <a:lstStyle>
            <a:lvl1pPr marL="457200" marR="0" lvl="0" indent="-298450" algn="ctr" rtl="0">
              <a:lnSpc>
                <a:spcPct val="103000"/>
              </a:lnSpc>
              <a:spcBef>
                <a:spcPts val="4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1pPr>
            <a:lvl2pPr marL="914400" marR="0" lvl="1" indent="-285750" algn="ctr" rtl="0">
              <a:lnSpc>
                <a:spcPct val="93000"/>
              </a:lnSpc>
              <a:spcBef>
                <a:spcPts val="700"/>
              </a:spcBef>
              <a:spcAft>
                <a:spcPts val="0"/>
              </a:spcAft>
              <a:buClr>
                <a:schemeClr val="accent2"/>
              </a:buClr>
              <a:buSzPts val="900"/>
              <a:buFont typeface="Arial"/>
              <a:buChar char="○"/>
              <a:defRPr sz="900" b="0" i="0" u="none" strike="noStrike" cap="none">
                <a:solidFill>
                  <a:schemeClr val="accent2"/>
                </a:solidFill>
                <a:latin typeface="Salesforce Sans"/>
                <a:ea typeface="Salesforce Sans"/>
                <a:cs typeface="Salesforce Sans"/>
                <a:sym typeface="Salesforce Sans"/>
              </a:defRPr>
            </a:lvl2pPr>
            <a:lvl3pPr marL="1371600" marR="0" lvl="2" indent="-279400" algn="ctr" rtl="0">
              <a:lnSpc>
                <a:spcPct val="93000"/>
              </a:lnSpc>
              <a:spcBef>
                <a:spcPts val="900"/>
              </a:spcBef>
              <a:spcAft>
                <a:spcPts val="0"/>
              </a:spcAft>
              <a:buClr>
                <a:schemeClr val="accent2"/>
              </a:buClr>
              <a:buSzPts val="800"/>
              <a:buFont typeface="Arial"/>
              <a:buChar char="■"/>
              <a:defRPr sz="800" b="0" i="0" u="none" strike="noStrike" cap="none">
                <a:solidFill>
                  <a:schemeClr val="accent2"/>
                </a:solidFill>
                <a:latin typeface="Salesforce Sans"/>
                <a:ea typeface="Salesforce Sans"/>
                <a:cs typeface="Salesforce Sans"/>
                <a:sym typeface="Salesforce Sans"/>
              </a:defRPr>
            </a:lvl3pPr>
            <a:lvl4pPr marL="1828800" marR="0" lvl="3" indent="-266700" algn="ctr" rtl="0">
              <a:lnSpc>
                <a:spcPct val="93000"/>
              </a:lnSpc>
              <a:spcBef>
                <a:spcPts val="900"/>
              </a:spcBef>
              <a:spcAft>
                <a:spcPts val="0"/>
              </a:spcAft>
              <a:buClr>
                <a:schemeClr val="accent2"/>
              </a:buClr>
              <a:buSzPts val="600"/>
              <a:buFont typeface="Arial"/>
              <a:buChar char="●"/>
              <a:defRPr sz="600" b="0" i="0" u="none" strike="noStrike" cap="none">
                <a:solidFill>
                  <a:schemeClr val="accent2"/>
                </a:solidFill>
                <a:latin typeface="Salesforce Sans"/>
                <a:ea typeface="Salesforce Sans"/>
                <a:cs typeface="Salesforce Sans"/>
                <a:sym typeface="Salesforce Sans"/>
              </a:defRPr>
            </a:lvl4pPr>
            <a:lvl5pPr marL="2286000" marR="0" lvl="4" indent="-266700" algn="ctr" rtl="0">
              <a:lnSpc>
                <a:spcPct val="103000"/>
              </a:lnSpc>
              <a:spcBef>
                <a:spcPts val="700"/>
              </a:spcBef>
              <a:spcAft>
                <a:spcPts val="0"/>
              </a:spcAft>
              <a:buClr>
                <a:schemeClr val="accent2"/>
              </a:buClr>
              <a:buSzPts val="600"/>
              <a:buChar char="○"/>
              <a:defRPr sz="1100" i="0" u="none" strike="noStrike" cap="none">
                <a:solidFill>
                  <a:schemeClr val="accent2"/>
                </a:solidFill>
                <a:latin typeface="Salesforce Sans"/>
                <a:ea typeface="Salesforce Sans"/>
                <a:cs typeface="Salesforce Sans"/>
                <a:sym typeface="Salesforce Sans"/>
              </a:defRPr>
            </a:lvl5pPr>
            <a:lvl6pPr marL="2743200" marR="0" lvl="5" indent="-298450" algn="ctr" rtl="0">
              <a:lnSpc>
                <a:spcPct val="103000"/>
              </a:lnSpc>
              <a:spcBef>
                <a:spcPts val="400"/>
              </a:spcBef>
              <a:spcAft>
                <a:spcPts val="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6pPr>
            <a:lvl7pPr marL="3200400" marR="0" lvl="6" indent="-298450" algn="ctr" rtl="0">
              <a:lnSpc>
                <a:spcPct val="103000"/>
              </a:lnSpc>
              <a:spcBef>
                <a:spcPts val="400"/>
              </a:spcBef>
              <a:spcAft>
                <a:spcPts val="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7pPr>
            <a:lvl8pPr marL="3657600" marR="0" lvl="7" indent="-298450" algn="ctr" rtl="0">
              <a:lnSpc>
                <a:spcPct val="103000"/>
              </a:lnSpc>
              <a:spcBef>
                <a:spcPts val="400"/>
              </a:spcBef>
              <a:spcAft>
                <a:spcPts val="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8pPr>
            <a:lvl9pPr marL="4114800" marR="0" lvl="8" indent="-298450" algn="ctr" rtl="0">
              <a:lnSpc>
                <a:spcPct val="103000"/>
              </a:lnSpc>
              <a:spcBef>
                <a:spcPts val="400"/>
              </a:spcBef>
              <a:spcAft>
                <a:spcPts val="400"/>
              </a:spcAft>
              <a:buClr>
                <a:schemeClr val="accent2"/>
              </a:buClr>
              <a:buSzPts val="1100"/>
              <a:buChar char="■"/>
              <a:defRPr sz="1100" i="0" u="none" strike="noStrike" cap="none">
                <a:solidFill>
                  <a:schemeClr val="accent2"/>
                </a:solidFill>
                <a:latin typeface="Salesforce Sans"/>
                <a:ea typeface="Salesforce Sans"/>
                <a:cs typeface="Salesforce Sans"/>
                <a:sym typeface="Salesforce Sans"/>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L1 - Panelist Slide - 3-Up Final">
  <p:cSld name="Basic_4_1_1_1_1_1_1_2_1_1_2">
    <p:spTree>
      <p:nvGrpSpPr>
        <p:cNvPr id="1" name="Shape 501"/>
        <p:cNvGrpSpPr/>
        <p:nvPr/>
      </p:nvGrpSpPr>
      <p:grpSpPr>
        <a:xfrm>
          <a:off x="0" y="0"/>
          <a:ext cx="0" cy="0"/>
          <a:chOff x="0" y="0"/>
          <a:chExt cx="0" cy="0"/>
        </a:xfrm>
      </p:grpSpPr>
      <p:sp>
        <p:nvSpPr>
          <p:cNvPr id="502" name="Google Shape;502;p53"/>
          <p:cNvSpPr txBox="1">
            <a:spLocks noGrp="1"/>
          </p:cNvSpPr>
          <p:nvPr>
            <p:ph type="title"/>
          </p:nvPr>
        </p:nvSpPr>
        <p:spPr>
          <a:xfrm>
            <a:off x="432169" y="-504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503" name="Google Shape;503;p53"/>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504" name="Google Shape;504;p53"/>
          <p:cNvSpPr txBox="1">
            <a:spLocks noGrp="1"/>
          </p:cNvSpPr>
          <p:nvPr>
            <p:ph type="subTitle" idx="2"/>
          </p:nvPr>
        </p:nvSpPr>
        <p:spPr>
          <a:xfrm>
            <a:off x="432169" y="4834781"/>
            <a:ext cx="54507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505" name="Google Shape;505;p53"/>
          <p:cNvSpPr txBox="1">
            <a:spLocks noGrp="1"/>
          </p:cNvSpPr>
          <p:nvPr>
            <p:ph type="body" idx="3"/>
          </p:nvPr>
        </p:nvSpPr>
        <p:spPr>
          <a:xfrm>
            <a:off x="3265258" y="3717036"/>
            <a:ext cx="2613600" cy="857400"/>
          </a:xfrm>
          <a:prstGeom prst="rect">
            <a:avLst/>
          </a:prstGeom>
          <a:noFill/>
          <a:ln>
            <a:noFill/>
          </a:ln>
        </p:spPr>
        <p:txBody>
          <a:bodyPr spcFirstLastPara="1" wrap="square" lIns="0" tIns="0" rIns="0" bIns="0" anchor="t" anchorCtr="0">
            <a:noAutofit/>
          </a:bodyPr>
          <a:lstStyle>
            <a:lvl1pPr marL="457200" marR="0" lvl="0" indent="-323850" algn="ctr"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ctr"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ctr"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ctr"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ctr"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ctr"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sp>
        <p:nvSpPr>
          <p:cNvPr id="506" name="Google Shape;506;p53"/>
          <p:cNvSpPr txBox="1">
            <a:spLocks noGrp="1"/>
          </p:cNvSpPr>
          <p:nvPr>
            <p:ph type="body" idx="4"/>
          </p:nvPr>
        </p:nvSpPr>
        <p:spPr>
          <a:xfrm>
            <a:off x="432167" y="3717036"/>
            <a:ext cx="2613600" cy="857400"/>
          </a:xfrm>
          <a:prstGeom prst="rect">
            <a:avLst/>
          </a:prstGeom>
          <a:noFill/>
          <a:ln>
            <a:noFill/>
          </a:ln>
        </p:spPr>
        <p:txBody>
          <a:bodyPr spcFirstLastPara="1" wrap="square" lIns="0" tIns="0" rIns="0" bIns="0" anchor="t" anchorCtr="0">
            <a:noAutofit/>
          </a:bodyPr>
          <a:lstStyle>
            <a:lvl1pPr marL="457200" marR="0" lvl="0" indent="-323850" algn="ctr"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ctr"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ctr"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ctr"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ctr"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ctr"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sp>
        <p:nvSpPr>
          <p:cNvPr id="507" name="Google Shape;507;p53"/>
          <p:cNvSpPr>
            <a:spLocks noGrp="1"/>
          </p:cNvSpPr>
          <p:nvPr>
            <p:ph type="pic" idx="5"/>
          </p:nvPr>
        </p:nvSpPr>
        <p:spPr>
          <a:xfrm>
            <a:off x="690217" y="1440113"/>
            <a:ext cx="2096400" cy="2096400"/>
          </a:xfrm>
          <a:prstGeom prst="ellipse">
            <a:avLst/>
          </a:prstGeom>
          <a:noFill/>
          <a:ln>
            <a:noFill/>
          </a:ln>
        </p:spPr>
      </p:sp>
      <p:sp>
        <p:nvSpPr>
          <p:cNvPr id="508" name="Google Shape;508;p53"/>
          <p:cNvSpPr>
            <a:spLocks noGrp="1"/>
          </p:cNvSpPr>
          <p:nvPr>
            <p:ph type="pic" idx="6"/>
          </p:nvPr>
        </p:nvSpPr>
        <p:spPr>
          <a:xfrm>
            <a:off x="3523564" y="1440113"/>
            <a:ext cx="2096400" cy="2096400"/>
          </a:xfrm>
          <a:prstGeom prst="ellipse">
            <a:avLst/>
          </a:prstGeom>
          <a:noFill/>
          <a:ln>
            <a:noFill/>
          </a:ln>
        </p:spPr>
      </p:sp>
      <p:sp>
        <p:nvSpPr>
          <p:cNvPr id="509" name="Google Shape;509;p53"/>
          <p:cNvSpPr>
            <a:spLocks noGrp="1"/>
          </p:cNvSpPr>
          <p:nvPr>
            <p:ph type="pic" idx="7"/>
          </p:nvPr>
        </p:nvSpPr>
        <p:spPr>
          <a:xfrm>
            <a:off x="6356283" y="1440113"/>
            <a:ext cx="2096400" cy="2096400"/>
          </a:xfrm>
          <a:prstGeom prst="ellipse">
            <a:avLst/>
          </a:prstGeom>
          <a:noFill/>
          <a:ln>
            <a:noFill/>
          </a:ln>
        </p:spPr>
      </p:sp>
      <p:pic>
        <p:nvPicPr>
          <p:cNvPr id="510" name="Google Shape;510;p53"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pic>
        <p:nvPicPr>
          <p:cNvPr id="511" name="Google Shape;511;p53" title="alt=&quot;&quot;"/>
          <p:cNvPicPr preferRelativeResize="0"/>
          <p:nvPr/>
        </p:nvPicPr>
        <p:blipFill rotWithShape="1">
          <a:blip r:embed="rId3">
            <a:alphaModFix/>
          </a:blip>
          <a:srcRect l="156" r="13045" b="438"/>
          <a:stretch/>
        </p:blipFill>
        <p:spPr>
          <a:xfrm>
            <a:off x="8112603" y="4179900"/>
            <a:ext cx="1031406" cy="963601"/>
          </a:xfrm>
          <a:prstGeom prst="rect">
            <a:avLst/>
          </a:prstGeom>
          <a:noFill/>
          <a:ln>
            <a:noFill/>
          </a:ln>
        </p:spPr>
      </p:pic>
      <p:sp>
        <p:nvSpPr>
          <p:cNvPr id="512" name="Google Shape;512;p53"/>
          <p:cNvSpPr txBox="1">
            <a:spLocks noGrp="1"/>
          </p:cNvSpPr>
          <p:nvPr>
            <p:ph type="body" idx="8"/>
          </p:nvPr>
        </p:nvSpPr>
        <p:spPr>
          <a:xfrm>
            <a:off x="6098350" y="3717036"/>
            <a:ext cx="2613600" cy="857400"/>
          </a:xfrm>
          <a:prstGeom prst="rect">
            <a:avLst/>
          </a:prstGeom>
          <a:noFill/>
          <a:ln>
            <a:noFill/>
          </a:ln>
        </p:spPr>
        <p:txBody>
          <a:bodyPr spcFirstLastPara="1" wrap="square" lIns="0" tIns="0" rIns="0" bIns="0" anchor="t" anchorCtr="0">
            <a:noAutofit/>
          </a:bodyPr>
          <a:lstStyle>
            <a:lvl1pPr marL="457200" marR="0" lvl="0" indent="-323850" algn="ctr"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ctr"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ctr"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ctr"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ctr"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ctr"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K1 - Speaker Slide - A">
  <p:cSld name="CUSTOM_3_1">
    <p:spTree>
      <p:nvGrpSpPr>
        <p:cNvPr id="1" name="Shape 513"/>
        <p:cNvGrpSpPr/>
        <p:nvPr/>
      </p:nvGrpSpPr>
      <p:grpSpPr>
        <a:xfrm>
          <a:off x="0" y="0"/>
          <a:ext cx="0" cy="0"/>
          <a:chOff x="0" y="0"/>
          <a:chExt cx="0" cy="0"/>
        </a:xfrm>
      </p:grpSpPr>
      <p:sp>
        <p:nvSpPr>
          <p:cNvPr id="514" name="Google Shape;514;p54"/>
          <p:cNvSpPr txBox="1">
            <a:spLocks noGrp="1"/>
          </p:cNvSpPr>
          <p:nvPr>
            <p:ph type="title"/>
          </p:nvPr>
        </p:nvSpPr>
        <p:spPr>
          <a:xfrm>
            <a:off x="432169" y="1776222"/>
            <a:ext cx="4733100" cy="12345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400"/>
              <a:buNone/>
              <a:defRPr sz="2400"/>
            </a:lvl1pPr>
            <a:lvl2pPr lvl="1" algn="l" rtl="0">
              <a:lnSpc>
                <a:spcPct val="90000"/>
              </a:lnSpc>
              <a:spcBef>
                <a:spcPts val="0"/>
              </a:spcBef>
              <a:spcAft>
                <a:spcPts val="0"/>
              </a:spcAft>
              <a:buClr>
                <a:schemeClr val="accent1"/>
              </a:buClr>
              <a:buSzPts val="2400"/>
              <a:buFont typeface="Poppins"/>
              <a:buNone/>
              <a:defRPr b="1">
                <a:latin typeface="Poppins"/>
                <a:ea typeface="Poppins"/>
                <a:cs typeface="Poppins"/>
                <a:sym typeface="Poppins"/>
              </a:defRPr>
            </a:lvl2pPr>
            <a:lvl3pPr lvl="2" algn="l" rtl="0">
              <a:lnSpc>
                <a:spcPct val="90000"/>
              </a:lnSpc>
              <a:spcBef>
                <a:spcPts val="0"/>
              </a:spcBef>
              <a:spcAft>
                <a:spcPts val="0"/>
              </a:spcAft>
              <a:buClr>
                <a:schemeClr val="accent1"/>
              </a:buClr>
              <a:buSzPts val="2400"/>
              <a:buFont typeface="Poppins"/>
              <a:buNone/>
              <a:defRPr b="1">
                <a:latin typeface="Poppins"/>
                <a:ea typeface="Poppins"/>
                <a:cs typeface="Poppins"/>
                <a:sym typeface="Poppins"/>
              </a:defRPr>
            </a:lvl3pPr>
            <a:lvl4pPr lvl="3" algn="l" rtl="0">
              <a:lnSpc>
                <a:spcPct val="90000"/>
              </a:lnSpc>
              <a:spcBef>
                <a:spcPts val="0"/>
              </a:spcBef>
              <a:spcAft>
                <a:spcPts val="0"/>
              </a:spcAft>
              <a:buClr>
                <a:schemeClr val="accent1"/>
              </a:buClr>
              <a:buSzPts val="2400"/>
              <a:buFont typeface="Poppins"/>
              <a:buNone/>
              <a:defRPr b="1">
                <a:latin typeface="Poppins"/>
                <a:ea typeface="Poppins"/>
                <a:cs typeface="Poppins"/>
                <a:sym typeface="Poppins"/>
              </a:defRPr>
            </a:lvl4pPr>
            <a:lvl5pPr lvl="4" algn="l" rtl="0">
              <a:lnSpc>
                <a:spcPct val="90000"/>
              </a:lnSpc>
              <a:spcBef>
                <a:spcPts val="0"/>
              </a:spcBef>
              <a:spcAft>
                <a:spcPts val="0"/>
              </a:spcAft>
              <a:buClr>
                <a:schemeClr val="accent1"/>
              </a:buClr>
              <a:buSzPts val="2400"/>
              <a:buFont typeface="Poppins"/>
              <a:buNone/>
              <a:defRPr b="1">
                <a:latin typeface="Poppins"/>
                <a:ea typeface="Poppins"/>
                <a:cs typeface="Poppins"/>
                <a:sym typeface="Poppins"/>
              </a:defRPr>
            </a:lvl5pPr>
            <a:lvl6pPr lvl="5" algn="l" rtl="0">
              <a:lnSpc>
                <a:spcPct val="90000"/>
              </a:lnSpc>
              <a:spcBef>
                <a:spcPts val="0"/>
              </a:spcBef>
              <a:spcAft>
                <a:spcPts val="0"/>
              </a:spcAft>
              <a:buClr>
                <a:schemeClr val="accent1"/>
              </a:buClr>
              <a:buSzPts val="2400"/>
              <a:buFont typeface="Poppins"/>
              <a:buNone/>
              <a:defRPr b="1">
                <a:latin typeface="Poppins"/>
                <a:ea typeface="Poppins"/>
                <a:cs typeface="Poppins"/>
                <a:sym typeface="Poppins"/>
              </a:defRPr>
            </a:lvl6pPr>
            <a:lvl7pPr lvl="6" algn="l" rtl="0">
              <a:lnSpc>
                <a:spcPct val="90000"/>
              </a:lnSpc>
              <a:spcBef>
                <a:spcPts val="0"/>
              </a:spcBef>
              <a:spcAft>
                <a:spcPts val="0"/>
              </a:spcAft>
              <a:buClr>
                <a:schemeClr val="accent1"/>
              </a:buClr>
              <a:buSzPts val="2400"/>
              <a:buFont typeface="Poppins"/>
              <a:buNone/>
              <a:defRPr b="1">
                <a:latin typeface="Poppins"/>
                <a:ea typeface="Poppins"/>
                <a:cs typeface="Poppins"/>
                <a:sym typeface="Poppins"/>
              </a:defRPr>
            </a:lvl7pPr>
            <a:lvl8pPr lvl="7" algn="l" rtl="0">
              <a:lnSpc>
                <a:spcPct val="90000"/>
              </a:lnSpc>
              <a:spcBef>
                <a:spcPts val="0"/>
              </a:spcBef>
              <a:spcAft>
                <a:spcPts val="0"/>
              </a:spcAft>
              <a:buClr>
                <a:schemeClr val="accent1"/>
              </a:buClr>
              <a:buSzPts val="2400"/>
              <a:buFont typeface="Poppins"/>
              <a:buNone/>
              <a:defRPr b="1">
                <a:latin typeface="Poppins"/>
                <a:ea typeface="Poppins"/>
                <a:cs typeface="Poppins"/>
                <a:sym typeface="Poppins"/>
              </a:defRPr>
            </a:lvl8pPr>
            <a:lvl9pPr lvl="8" algn="l" rtl="0">
              <a:lnSpc>
                <a:spcPct val="90000"/>
              </a:lnSpc>
              <a:spcBef>
                <a:spcPts val="0"/>
              </a:spcBef>
              <a:spcAft>
                <a:spcPts val="0"/>
              </a:spcAft>
              <a:buClr>
                <a:schemeClr val="accent1"/>
              </a:buClr>
              <a:buSzPts val="2400"/>
              <a:buFont typeface="Poppins"/>
              <a:buNone/>
              <a:defRPr b="1">
                <a:latin typeface="Poppins"/>
                <a:ea typeface="Poppins"/>
                <a:cs typeface="Poppins"/>
                <a:sym typeface="Poppins"/>
              </a:defRPr>
            </a:lvl9pPr>
          </a:lstStyle>
          <a:p>
            <a:endParaRPr/>
          </a:p>
        </p:txBody>
      </p:sp>
      <p:sp>
        <p:nvSpPr>
          <p:cNvPr id="515" name="Google Shape;515;p54"/>
          <p:cNvSpPr txBox="1">
            <a:spLocks noGrp="1"/>
          </p:cNvSpPr>
          <p:nvPr>
            <p:ph type="subTitle" idx="1"/>
          </p:nvPr>
        </p:nvSpPr>
        <p:spPr>
          <a:xfrm>
            <a:off x="432169" y="3058668"/>
            <a:ext cx="4733100" cy="624300"/>
          </a:xfrm>
          <a:prstGeom prst="rect">
            <a:avLst/>
          </a:prstGeom>
        </p:spPr>
        <p:txBody>
          <a:bodyPr spcFirstLastPara="1" wrap="square" lIns="0" tIns="0" rIns="0" bIns="0" anchor="t" anchorCtr="0">
            <a:noAutofit/>
          </a:bodyPr>
          <a:lstStyle>
            <a:lvl1pPr lvl="0" rtl="0">
              <a:lnSpc>
                <a:spcPct val="103000"/>
              </a:lnSpc>
              <a:spcBef>
                <a:spcPts val="400"/>
              </a:spcBef>
              <a:spcAft>
                <a:spcPts val="0"/>
              </a:spcAft>
              <a:buClr>
                <a:schemeClr val="accent1"/>
              </a:buClr>
              <a:buSzPts val="1700"/>
              <a:buNone/>
              <a:defRPr sz="1700">
                <a:solidFill>
                  <a:schemeClr val="accent1"/>
                </a:solidFill>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a:endParaRPr/>
          </a:p>
        </p:txBody>
      </p:sp>
      <p:sp>
        <p:nvSpPr>
          <p:cNvPr id="516" name="Google Shape;516;p54" title="alt=&quot;&quot;"/>
          <p:cNvSpPr/>
          <p:nvPr/>
        </p:nvSpPr>
        <p:spPr>
          <a:xfrm>
            <a:off x="4702700" y="-338"/>
            <a:ext cx="4445740" cy="4473030"/>
          </a:xfrm>
          <a:custGeom>
            <a:avLst/>
            <a:gdLst/>
            <a:ahLst/>
            <a:cxnLst/>
            <a:rect l="l" t="t" r="r" b="b"/>
            <a:pathLst>
              <a:path w="41582" h="41849" extrusionOk="0">
                <a:moveTo>
                  <a:pt x="0" y="0"/>
                </a:moveTo>
                <a:cubicBezTo>
                  <a:pt x="3997" y="21081"/>
                  <a:pt x="20546" y="37727"/>
                  <a:pt x="41581" y="41849"/>
                </a:cubicBezTo>
                <a:lnTo>
                  <a:pt x="41581" y="0"/>
                </a:lnTo>
                <a:close/>
              </a:path>
            </a:pathLst>
          </a:custGeom>
          <a:solidFill>
            <a:srgbClr val="CFE9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pic>
        <p:nvPicPr>
          <p:cNvPr id="517" name="Google Shape;517;p54" title="alt=&quot;&quot;"/>
          <p:cNvPicPr preferRelativeResize="0"/>
          <p:nvPr/>
        </p:nvPicPr>
        <p:blipFill rotWithShape="1">
          <a:blip r:embed="rId2">
            <a:alphaModFix amt="40000"/>
          </a:blip>
          <a:srcRect l="45355"/>
          <a:stretch/>
        </p:blipFill>
        <p:spPr>
          <a:xfrm flipH="1">
            <a:off x="6918677" y="1083656"/>
            <a:ext cx="2229730" cy="2990869"/>
          </a:xfrm>
          <a:prstGeom prst="rect">
            <a:avLst/>
          </a:prstGeom>
          <a:noFill/>
          <a:ln>
            <a:noFill/>
          </a:ln>
        </p:spPr>
      </p:pic>
      <p:pic>
        <p:nvPicPr>
          <p:cNvPr id="518" name="Google Shape;518;p54" title="alt=&quot;&quot;"/>
          <p:cNvPicPr preferRelativeResize="0"/>
          <p:nvPr/>
        </p:nvPicPr>
        <p:blipFill>
          <a:blip r:embed="rId3">
            <a:alphaModFix/>
          </a:blip>
          <a:stretch>
            <a:fillRect/>
          </a:stretch>
        </p:blipFill>
        <p:spPr>
          <a:xfrm rot="-6368313">
            <a:off x="6396732" y="3278765"/>
            <a:ext cx="904018" cy="994404"/>
          </a:xfrm>
          <a:prstGeom prst="rect">
            <a:avLst/>
          </a:prstGeom>
          <a:noFill/>
          <a:ln>
            <a:noFill/>
          </a:ln>
        </p:spPr>
      </p:pic>
      <p:pic>
        <p:nvPicPr>
          <p:cNvPr id="519" name="Google Shape;519;p54" title="Salesforce logo"/>
          <p:cNvPicPr preferRelativeResize="0"/>
          <p:nvPr/>
        </p:nvPicPr>
        <p:blipFill rotWithShape="1">
          <a:blip r:embed="rId4">
            <a:alphaModFix/>
          </a:blip>
          <a:srcRect/>
          <a:stretch/>
        </p:blipFill>
        <p:spPr>
          <a:xfrm>
            <a:off x="8275084" y="424095"/>
            <a:ext cx="476800" cy="333821"/>
          </a:xfrm>
          <a:prstGeom prst="rect">
            <a:avLst/>
          </a:prstGeom>
          <a:noFill/>
          <a:ln>
            <a:noFill/>
          </a:ln>
        </p:spPr>
      </p:pic>
      <p:sp>
        <p:nvSpPr>
          <p:cNvPr id="520" name="Google Shape;520;p54"/>
          <p:cNvSpPr>
            <a:spLocks noGrp="1"/>
          </p:cNvSpPr>
          <p:nvPr>
            <p:ph type="pic" idx="2"/>
          </p:nvPr>
        </p:nvSpPr>
        <p:spPr>
          <a:xfrm>
            <a:off x="4725293" y="922313"/>
            <a:ext cx="2746500" cy="2746500"/>
          </a:xfrm>
          <a:prstGeom prst="ellipse">
            <a:avLst/>
          </a:prstGeom>
          <a:noFill/>
          <a:ln>
            <a:noFill/>
          </a:ln>
        </p:spPr>
      </p:sp>
      <p:sp>
        <p:nvSpPr>
          <p:cNvPr id="521" name="Google Shape;521;p54"/>
          <p:cNvSpPr>
            <a:spLocks noGrp="1"/>
          </p:cNvSpPr>
          <p:nvPr>
            <p:ph type="pic" idx="3"/>
          </p:nvPr>
        </p:nvSpPr>
        <p:spPr>
          <a:xfrm>
            <a:off x="6760948" y="2814788"/>
            <a:ext cx="854100" cy="854100"/>
          </a:xfrm>
          <a:prstGeom prst="ellipse">
            <a:avLst/>
          </a:prstGeom>
          <a:noFill/>
          <a:ln w="114300" cap="flat" cmpd="sng">
            <a:solidFill>
              <a:schemeClr val="lt1"/>
            </a:solidFill>
            <a:prstDash val="solid"/>
            <a:round/>
            <a:headEnd type="none" w="sm" len="sm"/>
            <a:tailEnd type="none" w="sm" len="sm"/>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K2 - Speaker Slide - A">
  <p:cSld name="CUSTOM_3_1_1">
    <p:spTree>
      <p:nvGrpSpPr>
        <p:cNvPr id="1" name="Shape 522"/>
        <p:cNvGrpSpPr/>
        <p:nvPr/>
      </p:nvGrpSpPr>
      <p:grpSpPr>
        <a:xfrm>
          <a:off x="0" y="0"/>
          <a:ext cx="0" cy="0"/>
          <a:chOff x="0" y="0"/>
          <a:chExt cx="0" cy="0"/>
        </a:xfrm>
      </p:grpSpPr>
      <p:sp>
        <p:nvSpPr>
          <p:cNvPr id="523" name="Google Shape;523;p55"/>
          <p:cNvSpPr txBox="1">
            <a:spLocks noGrp="1"/>
          </p:cNvSpPr>
          <p:nvPr>
            <p:ph type="title"/>
          </p:nvPr>
        </p:nvSpPr>
        <p:spPr>
          <a:xfrm>
            <a:off x="432169" y="543128"/>
            <a:ext cx="4733100" cy="12345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400"/>
              <a:buNone/>
              <a:defRPr/>
            </a:lvl1pPr>
            <a:lvl2pPr lvl="1" algn="l" rtl="0">
              <a:spcBef>
                <a:spcPts val="0"/>
              </a:spcBef>
              <a:spcAft>
                <a:spcPts val="0"/>
              </a:spcAft>
              <a:buClr>
                <a:schemeClr val="accent1"/>
              </a:buClr>
              <a:buSzPts val="2400"/>
              <a:buFont typeface="Poppins"/>
              <a:buNone/>
              <a:defRPr b="1">
                <a:latin typeface="Poppins"/>
                <a:ea typeface="Poppins"/>
                <a:cs typeface="Poppins"/>
                <a:sym typeface="Poppins"/>
              </a:defRPr>
            </a:lvl2pPr>
            <a:lvl3pPr lvl="2" algn="l" rtl="0">
              <a:spcBef>
                <a:spcPts val="0"/>
              </a:spcBef>
              <a:spcAft>
                <a:spcPts val="0"/>
              </a:spcAft>
              <a:buClr>
                <a:schemeClr val="accent1"/>
              </a:buClr>
              <a:buSzPts val="2400"/>
              <a:buFont typeface="Poppins"/>
              <a:buNone/>
              <a:defRPr b="1">
                <a:latin typeface="Poppins"/>
                <a:ea typeface="Poppins"/>
                <a:cs typeface="Poppins"/>
                <a:sym typeface="Poppins"/>
              </a:defRPr>
            </a:lvl3pPr>
            <a:lvl4pPr lvl="3" algn="l" rtl="0">
              <a:spcBef>
                <a:spcPts val="0"/>
              </a:spcBef>
              <a:spcAft>
                <a:spcPts val="0"/>
              </a:spcAft>
              <a:buClr>
                <a:schemeClr val="accent1"/>
              </a:buClr>
              <a:buSzPts val="2400"/>
              <a:buFont typeface="Poppins"/>
              <a:buNone/>
              <a:defRPr b="1">
                <a:latin typeface="Poppins"/>
                <a:ea typeface="Poppins"/>
                <a:cs typeface="Poppins"/>
                <a:sym typeface="Poppins"/>
              </a:defRPr>
            </a:lvl4pPr>
            <a:lvl5pPr lvl="4" algn="l" rtl="0">
              <a:spcBef>
                <a:spcPts val="0"/>
              </a:spcBef>
              <a:spcAft>
                <a:spcPts val="0"/>
              </a:spcAft>
              <a:buClr>
                <a:schemeClr val="accent1"/>
              </a:buClr>
              <a:buSzPts val="2400"/>
              <a:buFont typeface="Poppins"/>
              <a:buNone/>
              <a:defRPr b="1">
                <a:latin typeface="Poppins"/>
                <a:ea typeface="Poppins"/>
                <a:cs typeface="Poppins"/>
                <a:sym typeface="Poppins"/>
              </a:defRPr>
            </a:lvl5pPr>
            <a:lvl6pPr lvl="5" algn="l" rtl="0">
              <a:spcBef>
                <a:spcPts val="0"/>
              </a:spcBef>
              <a:spcAft>
                <a:spcPts val="0"/>
              </a:spcAft>
              <a:buClr>
                <a:schemeClr val="accent1"/>
              </a:buClr>
              <a:buSzPts val="2400"/>
              <a:buFont typeface="Poppins"/>
              <a:buNone/>
              <a:defRPr b="1">
                <a:latin typeface="Poppins"/>
                <a:ea typeface="Poppins"/>
                <a:cs typeface="Poppins"/>
                <a:sym typeface="Poppins"/>
              </a:defRPr>
            </a:lvl6pPr>
            <a:lvl7pPr lvl="6" algn="l" rtl="0">
              <a:spcBef>
                <a:spcPts val="0"/>
              </a:spcBef>
              <a:spcAft>
                <a:spcPts val="0"/>
              </a:spcAft>
              <a:buClr>
                <a:schemeClr val="accent1"/>
              </a:buClr>
              <a:buSzPts val="2400"/>
              <a:buFont typeface="Poppins"/>
              <a:buNone/>
              <a:defRPr b="1">
                <a:latin typeface="Poppins"/>
                <a:ea typeface="Poppins"/>
                <a:cs typeface="Poppins"/>
                <a:sym typeface="Poppins"/>
              </a:defRPr>
            </a:lvl7pPr>
            <a:lvl8pPr lvl="7" algn="l" rtl="0">
              <a:spcBef>
                <a:spcPts val="0"/>
              </a:spcBef>
              <a:spcAft>
                <a:spcPts val="0"/>
              </a:spcAft>
              <a:buClr>
                <a:schemeClr val="accent1"/>
              </a:buClr>
              <a:buSzPts val="2400"/>
              <a:buFont typeface="Poppins"/>
              <a:buNone/>
              <a:defRPr b="1">
                <a:latin typeface="Poppins"/>
                <a:ea typeface="Poppins"/>
                <a:cs typeface="Poppins"/>
                <a:sym typeface="Poppins"/>
              </a:defRPr>
            </a:lvl8pPr>
            <a:lvl9pPr lvl="8" algn="l" rtl="0">
              <a:spcBef>
                <a:spcPts val="0"/>
              </a:spcBef>
              <a:spcAft>
                <a:spcPts val="0"/>
              </a:spcAft>
              <a:buClr>
                <a:schemeClr val="accent1"/>
              </a:buClr>
              <a:buSzPts val="2400"/>
              <a:buFont typeface="Poppins"/>
              <a:buNone/>
              <a:defRPr b="1">
                <a:latin typeface="Poppins"/>
                <a:ea typeface="Poppins"/>
                <a:cs typeface="Poppins"/>
                <a:sym typeface="Poppins"/>
              </a:defRPr>
            </a:lvl9pPr>
          </a:lstStyle>
          <a:p>
            <a:endParaRPr/>
          </a:p>
        </p:txBody>
      </p:sp>
      <p:sp>
        <p:nvSpPr>
          <p:cNvPr id="524" name="Google Shape;524;p55"/>
          <p:cNvSpPr txBox="1">
            <a:spLocks noGrp="1"/>
          </p:cNvSpPr>
          <p:nvPr>
            <p:ph type="subTitle" idx="1"/>
          </p:nvPr>
        </p:nvSpPr>
        <p:spPr>
          <a:xfrm>
            <a:off x="432169" y="1825574"/>
            <a:ext cx="4733100" cy="624300"/>
          </a:xfrm>
          <a:prstGeom prst="rect">
            <a:avLst/>
          </a:prstGeom>
        </p:spPr>
        <p:txBody>
          <a:bodyPr spcFirstLastPara="1" wrap="square" lIns="0" tIns="0" rIns="0" bIns="0" anchor="t" anchorCtr="0">
            <a:noAutofit/>
          </a:bodyPr>
          <a:lstStyle>
            <a:lvl1pPr lvl="0" rtl="0">
              <a:lnSpc>
                <a:spcPct val="103000"/>
              </a:lnSpc>
              <a:spcBef>
                <a:spcPts val="400"/>
              </a:spcBef>
              <a:spcAft>
                <a:spcPts val="0"/>
              </a:spcAft>
              <a:buClr>
                <a:schemeClr val="accent1"/>
              </a:buClr>
              <a:buSzPts val="1700"/>
              <a:buNone/>
              <a:defRPr sz="1700">
                <a:solidFill>
                  <a:schemeClr val="accent1"/>
                </a:solidFill>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a:endParaRPr/>
          </a:p>
        </p:txBody>
      </p:sp>
      <p:sp>
        <p:nvSpPr>
          <p:cNvPr id="525" name="Google Shape;525;p55"/>
          <p:cNvSpPr txBox="1">
            <a:spLocks noGrp="1"/>
          </p:cNvSpPr>
          <p:nvPr>
            <p:ph type="title" idx="2"/>
          </p:nvPr>
        </p:nvSpPr>
        <p:spPr>
          <a:xfrm>
            <a:off x="1053312" y="2711510"/>
            <a:ext cx="4733100" cy="12345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400"/>
              <a:buNone/>
              <a:defRPr/>
            </a:lvl1pPr>
            <a:lvl2pPr lvl="1" algn="l" rtl="0">
              <a:spcBef>
                <a:spcPts val="0"/>
              </a:spcBef>
              <a:spcAft>
                <a:spcPts val="0"/>
              </a:spcAft>
              <a:buClr>
                <a:schemeClr val="accent1"/>
              </a:buClr>
              <a:buSzPts val="2400"/>
              <a:buFont typeface="Poppins"/>
              <a:buNone/>
              <a:defRPr b="1">
                <a:latin typeface="Poppins"/>
                <a:ea typeface="Poppins"/>
                <a:cs typeface="Poppins"/>
                <a:sym typeface="Poppins"/>
              </a:defRPr>
            </a:lvl2pPr>
            <a:lvl3pPr lvl="2" algn="l" rtl="0">
              <a:spcBef>
                <a:spcPts val="0"/>
              </a:spcBef>
              <a:spcAft>
                <a:spcPts val="0"/>
              </a:spcAft>
              <a:buClr>
                <a:schemeClr val="accent1"/>
              </a:buClr>
              <a:buSzPts val="2400"/>
              <a:buFont typeface="Poppins"/>
              <a:buNone/>
              <a:defRPr b="1">
                <a:latin typeface="Poppins"/>
                <a:ea typeface="Poppins"/>
                <a:cs typeface="Poppins"/>
                <a:sym typeface="Poppins"/>
              </a:defRPr>
            </a:lvl3pPr>
            <a:lvl4pPr lvl="3" algn="l" rtl="0">
              <a:spcBef>
                <a:spcPts val="0"/>
              </a:spcBef>
              <a:spcAft>
                <a:spcPts val="0"/>
              </a:spcAft>
              <a:buClr>
                <a:schemeClr val="accent1"/>
              </a:buClr>
              <a:buSzPts val="2400"/>
              <a:buFont typeface="Poppins"/>
              <a:buNone/>
              <a:defRPr b="1">
                <a:latin typeface="Poppins"/>
                <a:ea typeface="Poppins"/>
                <a:cs typeface="Poppins"/>
                <a:sym typeface="Poppins"/>
              </a:defRPr>
            </a:lvl4pPr>
            <a:lvl5pPr lvl="4" algn="l" rtl="0">
              <a:spcBef>
                <a:spcPts val="0"/>
              </a:spcBef>
              <a:spcAft>
                <a:spcPts val="0"/>
              </a:spcAft>
              <a:buClr>
                <a:schemeClr val="accent1"/>
              </a:buClr>
              <a:buSzPts val="2400"/>
              <a:buFont typeface="Poppins"/>
              <a:buNone/>
              <a:defRPr b="1">
                <a:latin typeface="Poppins"/>
                <a:ea typeface="Poppins"/>
                <a:cs typeface="Poppins"/>
                <a:sym typeface="Poppins"/>
              </a:defRPr>
            </a:lvl5pPr>
            <a:lvl6pPr lvl="5" algn="l" rtl="0">
              <a:spcBef>
                <a:spcPts val="0"/>
              </a:spcBef>
              <a:spcAft>
                <a:spcPts val="0"/>
              </a:spcAft>
              <a:buClr>
                <a:schemeClr val="accent1"/>
              </a:buClr>
              <a:buSzPts val="2400"/>
              <a:buFont typeface="Poppins"/>
              <a:buNone/>
              <a:defRPr b="1">
                <a:latin typeface="Poppins"/>
                <a:ea typeface="Poppins"/>
                <a:cs typeface="Poppins"/>
                <a:sym typeface="Poppins"/>
              </a:defRPr>
            </a:lvl6pPr>
            <a:lvl7pPr lvl="6" algn="l" rtl="0">
              <a:spcBef>
                <a:spcPts val="0"/>
              </a:spcBef>
              <a:spcAft>
                <a:spcPts val="0"/>
              </a:spcAft>
              <a:buClr>
                <a:schemeClr val="accent1"/>
              </a:buClr>
              <a:buSzPts val="2400"/>
              <a:buFont typeface="Poppins"/>
              <a:buNone/>
              <a:defRPr b="1">
                <a:latin typeface="Poppins"/>
                <a:ea typeface="Poppins"/>
                <a:cs typeface="Poppins"/>
                <a:sym typeface="Poppins"/>
              </a:defRPr>
            </a:lvl7pPr>
            <a:lvl8pPr lvl="7" algn="l" rtl="0">
              <a:spcBef>
                <a:spcPts val="0"/>
              </a:spcBef>
              <a:spcAft>
                <a:spcPts val="0"/>
              </a:spcAft>
              <a:buClr>
                <a:schemeClr val="accent1"/>
              </a:buClr>
              <a:buSzPts val="2400"/>
              <a:buFont typeface="Poppins"/>
              <a:buNone/>
              <a:defRPr b="1">
                <a:latin typeface="Poppins"/>
                <a:ea typeface="Poppins"/>
                <a:cs typeface="Poppins"/>
                <a:sym typeface="Poppins"/>
              </a:defRPr>
            </a:lvl8pPr>
            <a:lvl9pPr lvl="8" algn="l" rtl="0">
              <a:spcBef>
                <a:spcPts val="0"/>
              </a:spcBef>
              <a:spcAft>
                <a:spcPts val="0"/>
              </a:spcAft>
              <a:buClr>
                <a:schemeClr val="accent1"/>
              </a:buClr>
              <a:buSzPts val="2400"/>
              <a:buFont typeface="Poppins"/>
              <a:buNone/>
              <a:defRPr b="1">
                <a:latin typeface="Poppins"/>
                <a:ea typeface="Poppins"/>
                <a:cs typeface="Poppins"/>
                <a:sym typeface="Poppins"/>
              </a:defRPr>
            </a:lvl9pPr>
          </a:lstStyle>
          <a:p>
            <a:endParaRPr/>
          </a:p>
        </p:txBody>
      </p:sp>
      <p:sp>
        <p:nvSpPr>
          <p:cNvPr id="526" name="Google Shape;526;p55"/>
          <p:cNvSpPr txBox="1">
            <a:spLocks noGrp="1"/>
          </p:cNvSpPr>
          <p:nvPr>
            <p:ph type="subTitle" idx="3"/>
          </p:nvPr>
        </p:nvSpPr>
        <p:spPr>
          <a:xfrm>
            <a:off x="1053312" y="3993956"/>
            <a:ext cx="4733100" cy="624300"/>
          </a:xfrm>
          <a:prstGeom prst="rect">
            <a:avLst/>
          </a:prstGeom>
        </p:spPr>
        <p:txBody>
          <a:bodyPr spcFirstLastPara="1" wrap="square" lIns="0" tIns="0" rIns="0" bIns="0" anchor="t" anchorCtr="0">
            <a:noAutofit/>
          </a:bodyPr>
          <a:lstStyle>
            <a:lvl1pPr lvl="0" rtl="0">
              <a:lnSpc>
                <a:spcPct val="103000"/>
              </a:lnSpc>
              <a:spcBef>
                <a:spcPts val="400"/>
              </a:spcBef>
              <a:spcAft>
                <a:spcPts val="0"/>
              </a:spcAft>
              <a:buClr>
                <a:schemeClr val="accent1"/>
              </a:buClr>
              <a:buSzPts val="1700"/>
              <a:buNone/>
              <a:defRPr sz="1700">
                <a:solidFill>
                  <a:schemeClr val="accent1"/>
                </a:solidFill>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a:endParaRPr/>
          </a:p>
        </p:txBody>
      </p:sp>
      <p:sp>
        <p:nvSpPr>
          <p:cNvPr id="527" name="Google Shape;527;p55" title="alt=&quot;&quot;"/>
          <p:cNvSpPr/>
          <p:nvPr/>
        </p:nvSpPr>
        <p:spPr>
          <a:xfrm>
            <a:off x="4702700" y="-338"/>
            <a:ext cx="4445740" cy="4473030"/>
          </a:xfrm>
          <a:custGeom>
            <a:avLst/>
            <a:gdLst/>
            <a:ahLst/>
            <a:cxnLst/>
            <a:rect l="l" t="t" r="r" b="b"/>
            <a:pathLst>
              <a:path w="41582" h="41849" extrusionOk="0">
                <a:moveTo>
                  <a:pt x="0" y="0"/>
                </a:moveTo>
                <a:cubicBezTo>
                  <a:pt x="3997" y="21081"/>
                  <a:pt x="20546" y="37727"/>
                  <a:pt x="41581" y="41849"/>
                </a:cubicBezTo>
                <a:lnTo>
                  <a:pt x="41581" y="0"/>
                </a:lnTo>
                <a:close/>
              </a:path>
            </a:pathLst>
          </a:custGeom>
          <a:solidFill>
            <a:srgbClr val="CFE9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pic>
        <p:nvPicPr>
          <p:cNvPr id="528" name="Google Shape;528;p55" title="alt=&quot;&quot;"/>
          <p:cNvPicPr preferRelativeResize="0"/>
          <p:nvPr/>
        </p:nvPicPr>
        <p:blipFill>
          <a:blip r:embed="rId2">
            <a:alphaModFix/>
          </a:blip>
          <a:stretch>
            <a:fillRect/>
          </a:stretch>
        </p:blipFill>
        <p:spPr>
          <a:xfrm rot="866541">
            <a:off x="4437869" y="279272"/>
            <a:ext cx="904221" cy="994182"/>
          </a:xfrm>
          <a:prstGeom prst="rect">
            <a:avLst/>
          </a:prstGeom>
          <a:noFill/>
          <a:ln>
            <a:noFill/>
          </a:ln>
        </p:spPr>
      </p:pic>
      <p:pic>
        <p:nvPicPr>
          <p:cNvPr id="529" name="Google Shape;529;p55"/>
          <p:cNvPicPr preferRelativeResize="0"/>
          <p:nvPr/>
        </p:nvPicPr>
        <p:blipFill rotWithShape="1">
          <a:blip r:embed="rId3">
            <a:alphaModFix amt="40000"/>
          </a:blip>
          <a:srcRect l="45462"/>
          <a:stretch/>
        </p:blipFill>
        <p:spPr>
          <a:xfrm flipH="1">
            <a:off x="6918676" y="1083656"/>
            <a:ext cx="2225324" cy="2990869"/>
          </a:xfrm>
          <a:prstGeom prst="rect">
            <a:avLst/>
          </a:prstGeom>
          <a:noFill/>
          <a:ln>
            <a:noFill/>
          </a:ln>
        </p:spPr>
      </p:pic>
      <p:pic>
        <p:nvPicPr>
          <p:cNvPr id="530" name="Google Shape;530;p55" title="Salesforce logo"/>
          <p:cNvPicPr preferRelativeResize="0"/>
          <p:nvPr/>
        </p:nvPicPr>
        <p:blipFill rotWithShape="1">
          <a:blip r:embed="rId4">
            <a:alphaModFix/>
          </a:blip>
          <a:srcRect/>
          <a:stretch/>
        </p:blipFill>
        <p:spPr>
          <a:xfrm>
            <a:off x="8275084" y="424095"/>
            <a:ext cx="476800" cy="333821"/>
          </a:xfrm>
          <a:prstGeom prst="rect">
            <a:avLst/>
          </a:prstGeom>
          <a:noFill/>
          <a:ln>
            <a:noFill/>
          </a:ln>
        </p:spPr>
      </p:pic>
      <p:sp>
        <p:nvSpPr>
          <p:cNvPr id="531" name="Google Shape;531;p55"/>
          <p:cNvSpPr>
            <a:spLocks noGrp="1"/>
          </p:cNvSpPr>
          <p:nvPr>
            <p:ph type="pic" idx="4"/>
          </p:nvPr>
        </p:nvSpPr>
        <p:spPr>
          <a:xfrm>
            <a:off x="4592979" y="615181"/>
            <a:ext cx="2096400" cy="2096400"/>
          </a:xfrm>
          <a:prstGeom prst="ellipse">
            <a:avLst/>
          </a:prstGeom>
          <a:noFill/>
          <a:ln>
            <a:noFill/>
          </a:ln>
        </p:spPr>
      </p:sp>
      <p:sp>
        <p:nvSpPr>
          <p:cNvPr id="532" name="Google Shape;532;p55"/>
          <p:cNvSpPr>
            <a:spLocks noGrp="1"/>
          </p:cNvSpPr>
          <p:nvPr>
            <p:ph type="pic" idx="5"/>
          </p:nvPr>
        </p:nvSpPr>
        <p:spPr>
          <a:xfrm>
            <a:off x="4682569" y="688500"/>
            <a:ext cx="505200" cy="505200"/>
          </a:xfrm>
          <a:prstGeom prst="ellipse">
            <a:avLst/>
          </a:prstGeom>
          <a:noFill/>
          <a:ln w="76200" cap="flat" cmpd="sng">
            <a:solidFill>
              <a:schemeClr val="lt1"/>
            </a:solidFill>
            <a:prstDash val="solid"/>
            <a:round/>
            <a:headEnd type="none" w="sm" len="sm"/>
            <a:tailEnd type="none" w="sm" len="sm"/>
          </a:ln>
        </p:spPr>
      </p:sp>
      <p:pic>
        <p:nvPicPr>
          <p:cNvPr id="533" name="Google Shape;533;p55" title="alt=&quot;&quot;"/>
          <p:cNvPicPr preferRelativeResize="0"/>
          <p:nvPr/>
        </p:nvPicPr>
        <p:blipFill>
          <a:blip r:embed="rId2">
            <a:alphaModFix/>
          </a:blip>
          <a:stretch>
            <a:fillRect/>
          </a:stretch>
        </p:blipFill>
        <p:spPr>
          <a:xfrm rot="-866541" flipH="1">
            <a:off x="7802833" y="2040497"/>
            <a:ext cx="904221" cy="994182"/>
          </a:xfrm>
          <a:prstGeom prst="rect">
            <a:avLst/>
          </a:prstGeom>
          <a:noFill/>
          <a:ln>
            <a:noFill/>
          </a:ln>
        </p:spPr>
      </p:pic>
      <p:sp>
        <p:nvSpPr>
          <p:cNvPr id="534" name="Google Shape;534;p55"/>
          <p:cNvSpPr>
            <a:spLocks noGrp="1"/>
          </p:cNvSpPr>
          <p:nvPr>
            <p:ph type="pic" idx="6"/>
          </p:nvPr>
        </p:nvSpPr>
        <p:spPr>
          <a:xfrm>
            <a:off x="6486941" y="2376406"/>
            <a:ext cx="2096400" cy="2096400"/>
          </a:xfrm>
          <a:prstGeom prst="ellipse">
            <a:avLst/>
          </a:prstGeom>
          <a:noFill/>
          <a:ln>
            <a:noFill/>
          </a:ln>
        </p:spPr>
      </p:sp>
      <p:sp>
        <p:nvSpPr>
          <p:cNvPr id="535" name="Google Shape;535;p55"/>
          <p:cNvSpPr>
            <a:spLocks noGrp="1"/>
          </p:cNvSpPr>
          <p:nvPr>
            <p:ph type="pic" idx="7"/>
          </p:nvPr>
        </p:nvSpPr>
        <p:spPr>
          <a:xfrm>
            <a:off x="8002315" y="2449725"/>
            <a:ext cx="505200" cy="505200"/>
          </a:xfrm>
          <a:prstGeom prst="ellipse">
            <a:avLst/>
          </a:prstGeom>
          <a:noFill/>
          <a:ln w="76200" cap="flat" cmpd="sng">
            <a:solidFill>
              <a:schemeClr val="lt1"/>
            </a:solidFill>
            <a:prstDash val="solid"/>
            <a:round/>
            <a:headEnd type="none" w="sm" len="sm"/>
            <a:tailEnd type="none" w="sm" len="sm"/>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K1 - Speaker Slide - B">
  <p:cSld name="CUSTOM_3_1_1_1">
    <p:spTree>
      <p:nvGrpSpPr>
        <p:cNvPr id="1" name="Shape 536"/>
        <p:cNvGrpSpPr/>
        <p:nvPr/>
      </p:nvGrpSpPr>
      <p:grpSpPr>
        <a:xfrm>
          <a:off x="0" y="0"/>
          <a:ext cx="0" cy="0"/>
          <a:chOff x="0" y="0"/>
          <a:chExt cx="0" cy="0"/>
        </a:xfrm>
      </p:grpSpPr>
      <p:sp>
        <p:nvSpPr>
          <p:cNvPr id="537" name="Google Shape;537;p56"/>
          <p:cNvSpPr txBox="1">
            <a:spLocks noGrp="1"/>
          </p:cNvSpPr>
          <p:nvPr>
            <p:ph type="title"/>
          </p:nvPr>
        </p:nvSpPr>
        <p:spPr>
          <a:xfrm>
            <a:off x="432169" y="1776222"/>
            <a:ext cx="4733100" cy="12345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400"/>
              <a:buNone/>
              <a:defRPr/>
            </a:lvl1pPr>
            <a:lvl2pPr lvl="1" algn="l" rtl="0">
              <a:spcBef>
                <a:spcPts val="0"/>
              </a:spcBef>
              <a:spcAft>
                <a:spcPts val="0"/>
              </a:spcAft>
              <a:buClr>
                <a:schemeClr val="accent1"/>
              </a:buClr>
              <a:buSzPts val="2400"/>
              <a:buFont typeface="Poppins"/>
              <a:buNone/>
              <a:defRPr b="1">
                <a:latin typeface="Poppins"/>
                <a:ea typeface="Poppins"/>
                <a:cs typeface="Poppins"/>
                <a:sym typeface="Poppins"/>
              </a:defRPr>
            </a:lvl2pPr>
            <a:lvl3pPr lvl="2" algn="l" rtl="0">
              <a:spcBef>
                <a:spcPts val="0"/>
              </a:spcBef>
              <a:spcAft>
                <a:spcPts val="0"/>
              </a:spcAft>
              <a:buClr>
                <a:schemeClr val="accent1"/>
              </a:buClr>
              <a:buSzPts val="2400"/>
              <a:buFont typeface="Poppins"/>
              <a:buNone/>
              <a:defRPr b="1">
                <a:latin typeface="Poppins"/>
                <a:ea typeface="Poppins"/>
                <a:cs typeface="Poppins"/>
                <a:sym typeface="Poppins"/>
              </a:defRPr>
            </a:lvl3pPr>
            <a:lvl4pPr lvl="3" algn="l" rtl="0">
              <a:spcBef>
                <a:spcPts val="0"/>
              </a:spcBef>
              <a:spcAft>
                <a:spcPts val="0"/>
              </a:spcAft>
              <a:buClr>
                <a:schemeClr val="accent1"/>
              </a:buClr>
              <a:buSzPts val="2400"/>
              <a:buFont typeface="Poppins"/>
              <a:buNone/>
              <a:defRPr b="1">
                <a:latin typeface="Poppins"/>
                <a:ea typeface="Poppins"/>
                <a:cs typeface="Poppins"/>
                <a:sym typeface="Poppins"/>
              </a:defRPr>
            </a:lvl4pPr>
            <a:lvl5pPr lvl="4" algn="l" rtl="0">
              <a:spcBef>
                <a:spcPts val="0"/>
              </a:spcBef>
              <a:spcAft>
                <a:spcPts val="0"/>
              </a:spcAft>
              <a:buClr>
                <a:schemeClr val="accent1"/>
              </a:buClr>
              <a:buSzPts val="2400"/>
              <a:buFont typeface="Poppins"/>
              <a:buNone/>
              <a:defRPr b="1">
                <a:latin typeface="Poppins"/>
                <a:ea typeface="Poppins"/>
                <a:cs typeface="Poppins"/>
                <a:sym typeface="Poppins"/>
              </a:defRPr>
            </a:lvl5pPr>
            <a:lvl6pPr lvl="5" algn="l" rtl="0">
              <a:spcBef>
                <a:spcPts val="0"/>
              </a:spcBef>
              <a:spcAft>
                <a:spcPts val="0"/>
              </a:spcAft>
              <a:buClr>
                <a:schemeClr val="accent1"/>
              </a:buClr>
              <a:buSzPts val="2400"/>
              <a:buFont typeface="Poppins"/>
              <a:buNone/>
              <a:defRPr b="1">
                <a:latin typeface="Poppins"/>
                <a:ea typeface="Poppins"/>
                <a:cs typeface="Poppins"/>
                <a:sym typeface="Poppins"/>
              </a:defRPr>
            </a:lvl6pPr>
            <a:lvl7pPr lvl="6" algn="l" rtl="0">
              <a:spcBef>
                <a:spcPts val="0"/>
              </a:spcBef>
              <a:spcAft>
                <a:spcPts val="0"/>
              </a:spcAft>
              <a:buClr>
                <a:schemeClr val="accent1"/>
              </a:buClr>
              <a:buSzPts val="2400"/>
              <a:buFont typeface="Poppins"/>
              <a:buNone/>
              <a:defRPr b="1">
                <a:latin typeface="Poppins"/>
                <a:ea typeface="Poppins"/>
                <a:cs typeface="Poppins"/>
                <a:sym typeface="Poppins"/>
              </a:defRPr>
            </a:lvl7pPr>
            <a:lvl8pPr lvl="7" algn="l" rtl="0">
              <a:spcBef>
                <a:spcPts val="0"/>
              </a:spcBef>
              <a:spcAft>
                <a:spcPts val="0"/>
              </a:spcAft>
              <a:buClr>
                <a:schemeClr val="accent1"/>
              </a:buClr>
              <a:buSzPts val="2400"/>
              <a:buFont typeface="Poppins"/>
              <a:buNone/>
              <a:defRPr b="1">
                <a:latin typeface="Poppins"/>
                <a:ea typeface="Poppins"/>
                <a:cs typeface="Poppins"/>
                <a:sym typeface="Poppins"/>
              </a:defRPr>
            </a:lvl8pPr>
            <a:lvl9pPr lvl="8" algn="l" rtl="0">
              <a:spcBef>
                <a:spcPts val="0"/>
              </a:spcBef>
              <a:spcAft>
                <a:spcPts val="0"/>
              </a:spcAft>
              <a:buClr>
                <a:schemeClr val="accent1"/>
              </a:buClr>
              <a:buSzPts val="2400"/>
              <a:buFont typeface="Poppins"/>
              <a:buNone/>
              <a:defRPr b="1">
                <a:latin typeface="Poppins"/>
                <a:ea typeface="Poppins"/>
                <a:cs typeface="Poppins"/>
                <a:sym typeface="Poppins"/>
              </a:defRPr>
            </a:lvl9pPr>
          </a:lstStyle>
          <a:p>
            <a:endParaRPr/>
          </a:p>
        </p:txBody>
      </p:sp>
      <p:sp>
        <p:nvSpPr>
          <p:cNvPr id="538" name="Google Shape;538;p56"/>
          <p:cNvSpPr txBox="1">
            <a:spLocks noGrp="1"/>
          </p:cNvSpPr>
          <p:nvPr>
            <p:ph type="subTitle" idx="1"/>
          </p:nvPr>
        </p:nvSpPr>
        <p:spPr>
          <a:xfrm>
            <a:off x="432169" y="3058668"/>
            <a:ext cx="4733100" cy="624300"/>
          </a:xfrm>
          <a:prstGeom prst="rect">
            <a:avLst/>
          </a:prstGeom>
        </p:spPr>
        <p:txBody>
          <a:bodyPr spcFirstLastPara="1" wrap="square" lIns="0" tIns="0" rIns="0" bIns="0" anchor="t" anchorCtr="0">
            <a:noAutofit/>
          </a:bodyPr>
          <a:lstStyle>
            <a:lvl1pPr lvl="0" rtl="0">
              <a:lnSpc>
                <a:spcPct val="103000"/>
              </a:lnSpc>
              <a:spcBef>
                <a:spcPts val="400"/>
              </a:spcBef>
              <a:spcAft>
                <a:spcPts val="0"/>
              </a:spcAft>
              <a:buClr>
                <a:schemeClr val="accent1"/>
              </a:buClr>
              <a:buSzPts val="1700"/>
              <a:buNone/>
              <a:defRPr sz="1700">
                <a:solidFill>
                  <a:schemeClr val="accent1"/>
                </a:solidFill>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a:endParaRPr/>
          </a:p>
        </p:txBody>
      </p:sp>
      <p:sp>
        <p:nvSpPr>
          <p:cNvPr id="539" name="Google Shape;539;p56" title="alt=&quot;&quot;"/>
          <p:cNvSpPr/>
          <p:nvPr/>
        </p:nvSpPr>
        <p:spPr>
          <a:xfrm>
            <a:off x="4702700" y="-338"/>
            <a:ext cx="4445740" cy="4473030"/>
          </a:xfrm>
          <a:custGeom>
            <a:avLst/>
            <a:gdLst/>
            <a:ahLst/>
            <a:cxnLst/>
            <a:rect l="l" t="t" r="r" b="b"/>
            <a:pathLst>
              <a:path w="41582" h="41849" extrusionOk="0">
                <a:moveTo>
                  <a:pt x="0" y="0"/>
                </a:moveTo>
                <a:cubicBezTo>
                  <a:pt x="3997" y="21081"/>
                  <a:pt x="20546" y="37727"/>
                  <a:pt x="41581" y="41849"/>
                </a:cubicBezTo>
                <a:lnTo>
                  <a:pt x="41581" y="0"/>
                </a:ln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pic>
        <p:nvPicPr>
          <p:cNvPr id="540" name="Google Shape;540;p56" title="alt=&quot;&quot;"/>
          <p:cNvPicPr preferRelativeResize="0"/>
          <p:nvPr/>
        </p:nvPicPr>
        <p:blipFill rotWithShape="1">
          <a:blip r:embed="rId2">
            <a:alphaModFix amt="40000"/>
          </a:blip>
          <a:srcRect l="45462"/>
          <a:stretch/>
        </p:blipFill>
        <p:spPr>
          <a:xfrm flipH="1">
            <a:off x="6918676" y="1083656"/>
            <a:ext cx="2225324" cy="2990869"/>
          </a:xfrm>
          <a:prstGeom prst="rect">
            <a:avLst/>
          </a:prstGeom>
          <a:noFill/>
          <a:ln>
            <a:noFill/>
          </a:ln>
        </p:spPr>
      </p:pic>
      <p:pic>
        <p:nvPicPr>
          <p:cNvPr id="541" name="Google Shape;541;p56" title="alt=&quot;&quot;"/>
          <p:cNvPicPr preferRelativeResize="0"/>
          <p:nvPr/>
        </p:nvPicPr>
        <p:blipFill>
          <a:blip r:embed="rId3">
            <a:alphaModFix/>
          </a:blip>
          <a:stretch>
            <a:fillRect/>
          </a:stretch>
        </p:blipFill>
        <p:spPr>
          <a:xfrm rot="-6368313">
            <a:off x="6396732" y="3278765"/>
            <a:ext cx="904018" cy="994404"/>
          </a:xfrm>
          <a:prstGeom prst="rect">
            <a:avLst/>
          </a:prstGeom>
          <a:noFill/>
          <a:ln>
            <a:noFill/>
          </a:ln>
        </p:spPr>
      </p:pic>
      <p:pic>
        <p:nvPicPr>
          <p:cNvPr id="542" name="Google Shape;542;p56" title="Salesforce logo"/>
          <p:cNvPicPr preferRelativeResize="0"/>
          <p:nvPr/>
        </p:nvPicPr>
        <p:blipFill rotWithShape="1">
          <a:blip r:embed="rId4">
            <a:alphaModFix/>
          </a:blip>
          <a:srcRect/>
          <a:stretch/>
        </p:blipFill>
        <p:spPr>
          <a:xfrm>
            <a:off x="8275084" y="424095"/>
            <a:ext cx="476800" cy="333821"/>
          </a:xfrm>
          <a:prstGeom prst="rect">
            <a:avLst/>
          </a:prstGeom>
          <a:noFill/>
          <a:ln>
            <a:noFill/>
          </a:ln>
        </p:spPr>
      </p:pic>
      <p:sp>
        <p:nvSpPr>
          <p:cNvPr id="543" name="Google Shape;543;p56"/>
          <p:cNvSpPr>
            <a:spLocks noGrp="1"/>
          </p:cNvSpPr>
          <p:nvPr>
            <p:ph type="pic" idx="2"/>
          </p:nvPr>
        </p:nvSpPr>
        <p:spPr>
          <a:xfrm>
            <a:off x="4725293" y="922313"/>
            <a:ext cx="2746500" cy="2746500"/>
          </a:xfrm>
          <a:prstGeom prst="ellipse">
            <a:avLst/>
          </a:prstGeom>
          <a:noFill/>
          <a:ln>
            <a:noFill/>
          </a:ln>
        </p:spPr>
      </p:sp>
      <p:sp>
        <p:nvSpPr>
          <p:cNvPr id="544" name="Google Shape;544;p56"/>
          <p:cNvSpPr>
            <a:spLocks noGrp="1"/>
          </p:cNvSpPr>
          <p:nvPr>
            <p:ph type="pic" idx="3"/>
          </p:nvPr>
        </p:nvSpPr>
        <p:spPr>
          <a:xfrm>
            <a:off x="6760948" y="2814788"/>
            <a:ext cx="854100" cy="854100"/>
          </a:xfrm>
          <a:prstGeom prst="ellipse">
            <a:avLst/>
          </a:prstGeom>
          <a:noFill/>
          <a:ln w="114300" cap="flat" cmpd="sng">
            <a:solidFill>
              <a:schemeClr val="lt1"/>
            </a:solidFill>
            <a:prstDash val="solid"/>
            <a:round/>
            <a:headEnd type="none" w="sm" len="sm"/>
            <a:tailEnd type="none" w="sm" len="sm"/>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K2 - Speaker Slide - B 1">
  <p:cSld name="CUSTOM_3_1_2_1">
    <p:spTree>
      <p:nvGrpSpPr>
        <p:cNvPr id="1" name="Shape 545"/>
        <p:cNvGrpSpPr/>
        <p:nvPr/>
      </p:nvGrpSpPr>
      <p:grpSpPr>
        <a:xfrm>
          <a:off x="0" y="0"/>
          <a:ext cx="0" cy="0"/>
          <a:chOff x="0" y="0"/>
          <a:chExt cx="0" cy="0"/>
        </a:xfrm>
      </p:grpSpPr>
      <p:sp>
        <p:nvSpPr>
          <p:cNvPr id="546" name="Google Shape;546;p57"/>
          <p:cNvSpPr txBox="1">
            <a:spLocks noGrp="1"/>
          </p:cNvSpPr>
          <p:nvPr>
            <p:ph type="title"/>
          </p:nvPr>
        </p:nvSpPr>
        <p:spPr>
          <a:xfrm>
            <a:off x="432169" y="543131"/>
            <a:ext cx="3758100" cy="12345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400"/>
              <a:buNone/>
              <a:defRPr sz="2400"/>
            </a:lvl1pPr>
            <a:lvl2pPr lvl="1" algn="l" rtl="0">
              <a:spcBef>
                <a:spcPts val="0"/>
              </a:spcBef>
              <a:spcAft>
                <a:spcPts val="0"/>
              </a:spcAft>
              <a:buClr>
                <a:schemeClr val="accent1"/>
              </a:buClr>
              <a:buSzPts val="2400"/>
              <a:buFont typeface="Poppins"/>
              <a:buNone/>
              <a:defRPr b="1">
                <a:latin typeface="Poppins"/>
                <a:ea typeface="Poppins"/>
                <a:cs typeface="Poppins"/>
                <a:sym typeface="Poppins"/>
              </a:defRPr>
            </a:lvl2pPr>
            <a:lvl3pPr lvl="2" algn="l" rtl="0">
              <a:spcBef>
                <a:spcPts val="0"/>
              </a:spcBef>
              <a:spcAft>
                <a:spcPts val="0"/>
              </a:spcAft>
              <a:buClr>
                <a:schemeClr val="accent1"/>
              </a:buClr>
              <a:buSzPts val="2400"/>
              <a:buFont typeface="Poppins"/>
              <a:buNone/>
              <a:defRPr b="1">
                <a:latin typeface="Poppins"/>
                <a:ea typeface="Poppins"/>
                <a:cs typeface="Poppins"/>
                <a:sym typeface="Poppins"/>
              </a:defRPr>
            </a:lvl3pPr>
            <a:lvl4pPr lvl="3" algn="l" rtl="0">
              <a:spcBef>
                <a:spcPts val="0"/>
              </a:spcBef>
              <a:spcAft>
                <a:spcPts val="0"/>
              </a:spcAft>
              <a:buClr>
                <a:schemeClr val="accent1"/>
              </a:buClr>
              <a:buSzPts val="2400"/>
              <a:buFont typeface="Poppins"/>
              <a:buNone/>
              <a:defRPr b="1">
                <a:latin typeface="Poppins"/>
                <a:ea typeface="Poppins"/>
                <a:cs typeface="Poppins"/>
                <a:sym typeface="Poppins"/>
              </a:defRPr>
            </a:lvl4pPr>
            <a:lvl5pPr lvl="4" algn="l" rtl="0">
              <a:spcBef>
                <a:spcPts val="0"/>
              </a:spcBef>
              <a:spcAft>
                <a:spcPts val="0"/>
              </a:spcAft>
              <a:buClr>
                <a:schemeClr val="accent1"/>
              </a:buClr>
              <a:buSzPts val="2400"/>
              <a:buFont typeface="Poppins"/>
              <a:buNone/>
              <a:defRPr b="1">
                <a:latin typeface="Poppins"/>
                <a:ea typeface="Poppins"/>
                <a:cs typeface="Poppins"/>
                <a:sym typeface="Poppins"/>
              </a:defRPr>
            </a:lvl5pPr>
            <a:lvl6pPr lvl="5" algn="l" rtl="0">
              <a:spcBef>
                <a:spcPts val="0"/>
              </a:spcBef>
              <a:spcAft>
                <a:spcPts val="0"/>
              </a:spcAft>
              <a:buClr>
                <a:schemeClr val="accent1"/>
              </a:buClr>
              <a:buSzPts val="2400"/>
              <a:buFont typeface="Poppins"/>
              <a:buNone/>
              <a:defRPr b="1">
                <a:latin typeface="Poppins"/>
                <a:ea typeface="Poppins"/>
                <a:cs typeface="Poppins"/>
                <a:sym typeface="Poppins"/>
              </a:defRPr>
            </a:lvl6pPr>
            <a:lvl7pPr lvl="6" algn="l" rtl="0">
              <a:spcBef>
                <a:spcPts val="0"/>
              </a:spcBef>
              <a:spcAft>
                <a:spcPts val="0"/>
              </a:spcAft>
              <a:buClr>
                <a:schemeClr val="accent1"/>
              </a:buClr>
              <a:buSzPts val="2400"/>
              <a:buFont typeface="Poppins"/>
              <a:buNone/>
              <a:defRPr b="1">
                <a:latin typeface="Poppins"/>
                <a:ea typeface="Poppins"/>
                <a:cs typeface="Poppins"/>
                <a:sym typeface="Poppins"/>
              </a:defRPr>
            </a:lvl7pPr>
            <a:lvl8pPr lvl="7" algn="l" rtl="0">
              <a:spcBef>
                <a:spcPts val="0"/>
              </a:spcBef>
              <a:spcAft>
                <a:spcPts val="0"/>
              </a:spcAft>
              <a:buClr>
                <a:schemeClr val="accent1"/>
              </a:buClr>
              <a:buSzPts val="2400"/>
              <a:buFont typeface="Poppins"/>
              <a:buNone/>
              <a:defRPr b="1">
                <a:latin typeface="Poppins"/>
                <a:ea typeface="Poppins"/>
                <a:cs typeface="Poppins"/>
                <a:sym typeface="Poppins"/>
              </a:defRPr>
            </a:lvl8pPr>
            <a:lvl9pPr lvl="8" algn="l" rtl="0">
              <a:spcBef>
                <a:spcPts val="0"/>
              </a:spcBef>
              <a:spcAft>
                <a:spcPts val="0"/>
              </a:spcAft>
              <a:buClr>
                <a:schemeClr val="accent1"/>
              </a:buClr>
              <a:buSzPts val="2400"/>
              <a:buFont typeface="Poppins"/>
              <a:buNone/>
              <a:defRPr b="1">
                <a:latin typeface="Poppins"/>
                <a:ea typeface="Poppins"/>
                <a:cs typeface="Poppins"/>
                <a:sym typeface="Poppins"/>
              </a:defRPr>
            </a:lvl9pPr>
          </a:lstStyle>
          <a:p>
            <a:endParaRPr/>
          </a:p>
        </p:txBody>
      </p:sp>
      <p:sp>
        <p:nvSpPr>
          <p:cNvPr id="547" name="Google Shape;547;p57"/>
          <p:cNvSpPr txBox="1">
            <a:spLocks noGrp="1"/>
          </p:cNvSpPr>
          <p:nvPr>
            <p:ph type="subTitle" idx="1"/>
          </p:nvPr>
        </p:nvSpPr>
        <p:spPr>
          <a:xfrm>
            <a:off x="432169" y="1825574"/>
            <a:ext cx="4733100" cy="624300"/>
          </a:xfrm>
          <a:prstGeom prst="rect">
            <a:avLst/>
          </a:prstGeom>
        </p:spPr>
        <p:txBody>
          <a:bodyPr spcFirstLastPara="1" wrap="square" lIns="0" tIns="0" rIns="0" bIns="0" anchor="t" anchorCtr="0">
            <a:noAutofit/>
          </a:bodyPr>
          <a:lstStyle>
            <a:lvl1pPr lvl="0" rtl="0">
              <a:lnSpc>
                <a:spcPct val="103000"/>
              </a:lnSpc>
              <a:spcBef>
                <a:spcPts val="400"/>
              </a:spcBef>
              <a:spcAft>
                <a:spcPts val="0"/>
              </a:spcAft>
              <a:buClr>
                <a:schemeClr val="accent1"/>
              </a:buClr>
              <a:buSzPts val="1700"/>
              <a:buNone/>
              <a:defRPr sz="1700">
                <a:solidFill>
                  <a:schemeClr val="accent1"/>
                </a:solidFill>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a:endParaRPr/>
          </a:p>
        </p:txBody>
      </p:sp>
      <p:sp>
        <p:nvSpPr>
          <p:cNvPr id="548" name="Google Shape;548;p57"/>
          <p:cNvSpPr txBox="1">
            <a:spLocks noGrp="1"/>
          </p:cNvSpPr>
          <p:nvPr>
            <p:ph type="title" idx="2"/>
          </p:nvPr>
        </p:nvSpPr>
        <p:spPr>
          <a:xfrm>
            <a:off x="1053312" y="2711513"/>
            <a:ext cx="3758100" cy="12345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400"/>
              <a:buNone/>
              <a:defRPr sz="2400"/>
            </a:lvl1pPr>
            <a:lvl2pPr lvl="1" algn="l" rtl="0">
              <a:spcBef>
                <a:spcPts val="0"/>
              </a:spcBef>
              <a:spcAft>
                <a:spcPts val="0"/>
              </a:spcAft>
              <a:buClr>
                <a:schemeClr val="accent1"/>
              </a:buClr>
              <a:buSzPts val="2400"/>
              <a:buFont typeface="Poppins"/>
              <a:buNone/>
              <a:defRPr b="1">
                <a:latin typeface="Poppins"/>
                <a:ea typeface="Poppins"/>
                <a:cs typeface="Poppins"/>
                <a:sym typeface="Poppins"/>
              </a:defRPr>
            </a:lvl2pPr>
            <a:lvl3pPr lvl="2" algn="l" rtl="0">
              <a:spcBef>
                <a:spcPts val="0"/>
              </a:spcBef>
              <a:spcAft>
                <a:spcPts val="0"/>
              </a:spcAft>
              <a:buClr>
                <a:schemeClr val="accent1"/>
              </a:buClr>
              <a:buSzPts val="2400"/>
              <a:buFont typeface="Poppins"/>
              <a:buNone/>
              <a:defRPr b="1">
                <a:latin typeface="Poppins"/>
                <a:ea typeface="Poppins"/>
                <a:cs typeface="Poppins"/>
                <a:sym typeface="Poppins"/>
              </a:defRPr>
            </a:lvl3pPr>
            <a:lvl4pPr lvl="3" algn="l" rtl="0">
              <a:spcBef>
                <a:spcPts val="0"/>
              </a:spcBef>
              <a:spcAft>
                <a:spcPts val="0"/>
              </a:spcAft>
              <a:buClr>
                <a:schemeClr val="accent1"/>
              </a:buClr>
              <a:buSzPts val="2400"/>
              <a:buFont typeface="Poppins"/>
              <a:buNone/>
              <a:defRPr b="1">
                <a:latin typeface="Poppins"/>
                <a:ea typeface="Poppins"/>
                <a:cs typeface="Poppins"/>
                <a:sym typeface="Poppins"/>
              </a:defRPr>
            </a:lvl4pPr>
            <a:lvl5pPr lvl="4" algn="l" rtl="0">
              <a:spcBef>
                <a:spcPts val="0"/>
              </a:spcBef>
              <a:spcAft>
                <a:spcPts val="0"/>
              </a:spcAft>
              <a:buClr>
                <a:schemeClr val="accent1"/>
              </a:buClr>
              <a:buSzPts val="2400"/>
              <a:buFont typeface="Poppins"/>
              <a:buNone/>
              <a:defRPr b="1">
                <a:latin typeface="Poppins"/>
                <a:ea typeface="Poppins"/>
                <a:cs typeface="Poppins"/>
                <a:sym typeface="Poppins"/>
              </a:defRPr>
            </a:lvl5pPr>
            <a:lvl6pPr lvl="5" algn="l" rtl="0">
              <a:spcBef>
                <a:spcPts val="0"/>
              </a:spcBef>
              <a:spcAft>
                <a:spcPts val="0"/>
              </a:spcAft>
              <a:buClr>
                <a:schemeClr val="accent1"/>
              </a:buClr>
              <a:buSzPts val="2400"/>
              <a:buFont typeface="Poppins"/>
              <a:buNone/>
              <a:defRPr b="1">
                <a:latin typeface="Poppins"/>
                <a:ea typeface="Poppins"/>
                <a:cs typeface="Poppins"/>
                <a:sym typeface="Poppins"/>
              </a:defRPr>
            </a:lvl6pPr>
            <a:lvl7pPr lvl="6" algn="l" rtl="0">
              <a:spcBef>
                <a:spcPts val="0"/>
              </a:spcBef>
              <a:spcAft>
                <a:spcPts val="0"/>
              </a:spcAft>
              <a:buClr>
                <a:schemeClr val="accent1"/>
              </a:buClr>
              <a:buSzPts val="2400"/>
              <a:buFont typeface="Poppins"/>
              <a:buNone/>
              <a:defRPr b="1">
                <a:latin typeface="Poppins"/>
                <a:ea typeface="Poppins"/>
                <a:cs typeface="Poppins"/>
                <a:sym typeface="Poppins"/>
              </a:defRPr>
            </a:lvl7pPr>
            <a:lvl8pPr lvl="7" algn="l" rtl="0">
              <a:spcBef>
                <a:spcPts val="0"/>
              </a:spcBef>
              <a:spcAft>
                <a:spcPts val="0"/>
              </a:spcAft>
              <a:buClr>
                <a:schemeClr val="accent1"/>
              </a:buClr>
              <a:buSzPts val="2400"/>
              <a:buFont typeface="Poppins"/>
              <a:buNone/>
              <a:defRPr b="1">
                <a:latin typeface="Poppins"/>
                <a:ea typeface="Poppins"/>
                <a:cs typeface="Poppins"/>
                <a:sym typeface="Poppins"/>
              </a:defRPr>
            </a:lvl8pPr>
            <a:lvl9pPr lvl="8" algn="l" rtl="0">
              <a:spcBef>
                <a:spcPts val="0"/>
              </a:spcBef>
              <a:spcAft>
                <a:spcPts val="0"/>
              </a:spcAft>
              <a:buClr>
                <a:schemeClr val="accent1"/>
              </a:buClr>
              <a:buSzPts val="2400"/>
              <a:buFont typeface="Poppins"/>
              <a:buNone/>
              <a:defRPr b="1">
                <a:latin typeface="Poppins"/>
                <a:ea typeface="Poppins"/>
                <a:cs typeface="Poppins"/>
                <a:sym typeface="Poppins"/>
              </a:defRPr>
            </a:lvl9pPr>
          </a:lstStyle>
          <a:p>
            <a:endParaRPr/>
          </a:p>
        </p:txBody>
      </p:sp>
      <p:sp>
        <p:nvSpPr>
          <p:cNvPr id="549" name="Google Shape;549;p57"/>
          <p:cNvSpPr txBox="1">
            <a:spLocks noGrp="1"/>
          </p:cNvSpPr>
          <p:nvPr>
            <p:ph type="subTitle" idx="3"/>
          </p:nvPr>
        </p:nvSpPr>
        <p:spPr>
          <a:xfrm>
            <a:off x="1053312" y="3993956"/>
            <a:ext cx="4733100" cy="624300"/>
          </a:xfrm>
          <a:prstGeom prst="rect">
            <a:avLst/>
          </a:prstGeom>
        </p:spPr>
        <p:txBody>
          <a:bodyPr spcFirstLastPara="1" wrap="square" lIns="0" tIns="0" rIns="0" bIns="0" anchor="t" anchorCtr="0">
            <a:noAutofit/>
          </a:bodyPr>
          <a:lstStyle>
            <a:lvl1pPr lvl="0" rtl="0">
              <a:lnSpc>
                <a:spcPct val="103000"/>
              </a:lnSpc>
              <a:spcBef>
                <a:spcPts val="400"/>
              </a:spcBef>
              <a:spcAft>
                <a:spcPts val="0"/>
              </a:spcAft>
              <a:buClr>
                <a:schemeClr val="accent1"/>
              </a:buClr>
              <a:buSzPts val="1700"/>
              <a:buNone/>
              <a:defRPr sz="1700">
                <a:solidFill>
                  <a:schemeClr val="accent1"/>
                </a:solidFill>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a:endParaRPr/>
          </a:p>
        </p:txBody>
      </p:sp>
      <p:sp>
        <p:nvSpPr>
          <p:cNvPr id="550" name="Google Shape;550;p57" title="alt=&quot;&quot;"/>
          <p:cNvSpPr/>
          <p:nvPr/>
        </p:nvSpPr>
        <p:spPr>
          <a:xfrm>
            <a:off x="4702700" y="-338"/>
            <a:ext cx="4445740" cy="4473030"/>
          </a:xfrm>
          <a:custGeom>
            <a:avLst/>
            <a:gdLst/>
            <a:ahLst/>
            <a:cxnLst/>
            <a:rect l="l" t="t" r="r" b="b"/>
            <a:pathLst>
              <a:path w="41582" h="41849" extrusionOk="0">
                <a:moveTo>
                  <a:pt x="0" y="0"/>
                </a:moveTo>
                <a:cubicBezTo>
                  <a:pt x="3997" y="21081"/>
                  <a:pt x="20546" y="37727"/>
                  <a:pt x="41581" y="41849"/>
                </a:cubicBezTo>
                <a:lnTo>
                  <a:pt x="41581" y="0"/>
                </a:ln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pic>
        <p:nvPicPr>
          <p:cNvPr id="551" name="Google Shape;551;p57" title="alt=&quot;&quot;"/>
          <p:cNvPicPr preferRelativeResize="0"/>
          <p:nvPr/>
        </p:nvPicPr>
        <p:blipFill>
          <a:blip r:embed="rId2">
            <a:alphaModFix/>
          </a:blip>
          <a:stretch>
            <a:fillRect/>
          </a:stretch>
        </p:blipFill>
        <p:spPr>
          <a:xfrm rot="866541">
            <a:off x="4437869" y="279272"/>
            <a:ext cx="904221" cy="994182"/>
          </a:xfrm>
          <a:prstGeom prst="rect">
            <a:avLst/>
          </a:prstGeom>
          <a:noFill/>
          <a:ln>
            <a:noFill/>
          </a:ln>
        </p:spPr>
      </p:pic>
      <p:pic>
        <p:nvPicPr>
          <p:cNvPr id="552" name="Google Shape;552;p57" title="alt=&quot;&quot;"/>
          <p:cNvPicPr preferRelativeResize="0"/>
          <p:nvPr/>
        </p:nvPicPr>
        <p:blipFill rotWithShape="1">
          <a:blip r:embed="rId3">
            <a:alphaModFix amt="40000"/>
          </a:blip>
          <a:srcRect l="45465"/>
          <a:stretch/>
        </p:blipFill>
        <p:spPr>
          <a:xfrm flipH="1">
            <a:off x="6918676" y="1083656"/>
            <a:ext cx="2225324" cy="2990869"/>
          </a:xfrm>
          <a:prstGeom prst="rect">
            <a:avLst/>
          </a:prstGeom>
          <a:noFill/>
          <a:ln>
            <a:noFill/>
          </a:ln>
        </p:spPr>
      </p:pic>
      <p:pic>
        <p:nvPicPr>
          <p:cNvPr id="553" name="Google Shape;553;p57" title="Salesforce logo"/>
          <p:cNvPicPr preferRelativeResize="0"/>
          <p:nvPr/>
        </p:nvPicPr>
        <p:blipFill rotWithShape="1">
          <a:blip r:embed="rId4">
            <a:alphaModFix/>
          </a:blip>
          <a:srcRect/>
          <a:stretch/>
        </p:blipFill>
        <p:spPr>
          <a:xfrm>
            <a:off x="8275084" y="424095"/>
            <a:ext cx="476800" cy="333821"/>
          </a:xfrm>
          <a:prstGeom prst="rect">
            <a:avLst/>
          </a:prstGeom>
          <a:noFill/>
          <a:ln>
            <a:noFill/>
          </a:ln>
        </p:spPr>
      </p:pic>
      <p:sp>
        <p:nvSpPr>
          <p:cNvPr id="554" name="Google Shape;554;p57"/>
          <p:cNvSpPr>
            <a:spLocks noGrp="1"/>
          </p:cNvSpPr>
          <p:nvPr>
            <p:ph type="pic" idx="4"/>
          </p:nvPr>
        </p:nvSpPr>
        <p:spPr>
          <a:xfrm>
            <a:off x="4592979" y="615181"/>
            <a:ext cx="2096400" cy="2096400"/>
          </a:xfrm>
          <a:prstGeom prst="ellipse">
            <a:avLst/>
          </a:prstGeom>
          <a:noFill/>
          <a:ln>
            <a:noFill/>
          </a:ln>
        </p:spPr>
      </p:sp>
      <p:sp>
        <p:nvSpPr>
          <p:cNvPr id="555" name="Google Shape;555;p57"/>
          <p:cNvSpPr>
            <a:spLocks noGrp="1"/>
          </p:cNvSpPr>
          <p:nvPr>
            <p:ph type="pic" idx="5"/>
          </p:nvPr>
        </p:nvSpPr>
        <p:spPr>
          <a:xfrm>
            <a:off x="4682569" y="688500"/>
            <a:ext cx="505200" cy="505200"/>
          </a:xfrm>
          <a:prstGeom prst="ellipse">
            <a:avLst/>
          </a:prstGeom>
          <a:noFill/>
          <a:ln w="76200" cap="flat" cmpd="sng">
            <a:solidFill>
              <a:schemeClr val="lt1"/>
            </a:solidFill>
            <a:prstDash val="solid"/>
            <a:round/>
            <a:headEnd type="none" w="sm" len="sm"/>
            <a:tailEnd type="none" w="sm" len="sm"/>
          </a:ln>
        </p:spPr>
      </p:sp>
      <p:pic>
        <p:nvPicPr>
          <p:cNvPr id="556" name="Google Shape;556;p57" title="alt=&quot;&quot;"/>
          <p:cNvPicPr preferRelativeResize="0"/>
          <p:nvPr/>
        </p:nvPicPr>
        <p:blipFill>
          <a:blip r:embed="rId2">
            <a:alphaModFix/>
          </a:blip>
          <a:stretch>
            <a:fillRect/>
          </a:stretch>
        </p:blipFill>
        <p:spPr>
          <a:xfrm rot="-866541" flipH="1">
            <a:off x="7802833" y="2040497"/>
            <a:ext cx="904221" cy="994182"/>
          </a:xfrm>
          <a:prstGeom prst="rect">
            <a:avLst/>
          </a:prstGeom>
          <a:noFill/>
          <a:ln>
            <a:noFill/>
          </a:ln>
        </p:spPr>
      </p:pic>
      <p:sp>
        <p:nvSpPr>
          <p:cNvPr id="557" name="Google Shape;557;p57"/>
          <p:cNvSpPr>
            <a:spLocks noGrp="1"/>
          </p:cNvSpPr>
          <p:nvPr>
            <p:ph type="pic" idx="6"/>
          </p:nvPr>
        </p:nvSpPr>
        <p:spPr>
          <a:xfrm>
            <a:off x="6486941" y="2376406"/>
            <a:ext cx="2096400" cy="2096400"/>
          </a:xfrm>
          <a:prstGeom prst="ellipse">
            <a:avLst/>
          </a:prstGeom>
          <a:noFill/>
          <a:ln>
            <a:noFill/>
          </a:ln>
        </p:spPr>
      </p:sp>
      <p:sp>
        <p:nvSpPr>
          <p:cNvPr id="558" name="Google Shape;558;p57"/>
          <p:cNvSpPr>
            <a:spLocks noGrp="1"/>
          </p:cNvSpPr>
          <p:nvPr>
            <p:ph type="pic" idx="7"/>
          </p:nvPr>
        </p:nvSpPr>
        <p:spPr>
          <a:xfrm>
            <a:off x="8002315" y="2449725"/>
            <a:ext cx="505200" cy="505200"/>
          </a:xfrm>
          <a:prstGeom prst="ellipse">
            <a:avLst/>
          </a:prstGeom>
          <a:noFill/>
          <a:ln w="76200" cap="flat" cmpd="sng">
            <a:solidFill>
              <a:schemeClr val="lt1"/>
            </a:solidFill>
            <a:prstDash val="solid"/>
            <a:round/>
            <a:headEnd type="none" w="sm" len="sm"/>
            <a:tailEnd type="none" w="sm" len="sm"/>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N6 - Thank You">
  <p:cSld name="Speaker Slide - B_1_6_1_2">
    <p:bg>
      <p:bgPr>
        <a:solidFill>
          <a:srgbClr val="CFE9FE"/>
        </a:solidFill>
        <a:effectLst/>
      </p:bgPr>
    </p:bg>
    <p:spTree>
      <p:nvGrpSpPr>
        <p:cNvPr id="1" name="Shape 559"/>
        <p:cNvGrpSpPr/>
        <p:nvPr/>
      </p:nvGrpSpPr>
      <p:grpSpPr>
        <a:xfrm>
          <a:off x="0" y="0"/>
          <a:ext cx="0" cy="0"/>
          <a:chOff x="0" y="0"/>
          <a:chExt cx="0" cy="0"/>
        </a:xfrm>
      </p:grpSpPr>
      <p:sp>
        <p:nvSpPr>
          <p:cNvPr id="560" name="Google Shape;560;p58"/>
          <p:cNvSpPr txBox="1"/>
          <p:nvPr/>
        </p:nvSpPr>
        <p:spPr>
          <a:xfrm>
            <a:off x="433951" y="1734731"/>
            <a:ext cx="4413300" cy="1971600"/>
          </a:xfrm>
          <a:prstGeom prst="rect">
            <a:avLst/>
          </a:prstGeom>
          <a:noFill/>
          <a:ln>
            <a:noFill/>
          </a:ln>
        </p:spPr>
        <p:txBody>
          <a:bodyPr spcFirstLastPara="1" wrap="square" lIns="68575" tIns="68575" rIns="68575" bIns="68575" anchor="t" anchorCtr="0">
            <a:noAutofit/>
          </a:bodyPr>
          <a:lstStyle/>
          <a:p>
            <a:pPr marL="0" marR="0" lvl="0" indent="0" algn="l" rtl="0">
              <a:lnSpc>
                <a:spcPct val="77000"/>
              </a:lnSpc>
              <a:spcBef>
                <a:spcPts val="0"/>
              </a:spcBef>
              <a:spcAft>
                <a:spcPts val="0"/>
              </a:spcAft>
              <a:buClr>
                <a:schemeClr val="accent1"/>
              </a:buClr>
              <a:buSzPts val="5600"/>
              <a:buFont typeface="Avant Garde Demi SFDC"/>
              <a:buNone/>
            </a:pPr>
            <a:r>
              <a:rPr lang="en" sz="5600">
                <a:solidFill>
                  <a:schemeClr val="accent1"/>
                </a:solidFill>
                <a:latin typeface="Avant Garde Demi SFDC"/>
                <a:ea typeface="Avant Garde Demi SFDC"/>
                <a:cs typeface="Avant Garde Demi SFDC"/>
                <a:sym typeface="Avant Garde Demi SFDC"/>
              </a:rPr>
              <a:t>Thank you</a:t>
            </a:r>
            <a:endParaRPr sz="5600">
              <a:solidFill>
                <a:schemeClr val="accent1"/>
              </a:solidFill>
              <a:latin typeface="Avant Garde Demi SFDC"/>
              <a:ea typeface="Avant Garde Demi SFDC"/>
              <a:cs typeface="Avant Garde Demi SFDC"/>
              <a:sym typeface="Avant Garde Demi SFDC"/>
            </a:endParaRPr>
          </a:p>
        </p:txBody>
      </p:sp>
      <p:sp>
        <p:nvSpPr>
          <p:cNvPr id="561" name="Google Shape;561;p58" title="alt=&quot;&quot;"/>
          <p:cNvSpPr/>
          <p:nvPr/>
        </p:nvSpPr>
        <p:spPr>
          <a:xfrm>
            <a:off x="4441588" y="3172059"/>
            <a:ext cx="311100" cy="1971600"/>
          </a:xfrm>
          <a:prstGeom prst="rect">
            <a:avLst/>
          </a:prstGeom>
          <a:solidFill>
            <a:srgbClr val="38761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nvGrpSpPr>
          <p:cNvPr id="562" name="Google Shape;562;p58"/>
          <p:cNvGrpSpPr/>
          <p:nvPr/>
        </p:nvGrpSpPr>
        <p:grpSpPr>
          <a:xfrm>
            <a:off x="-57" y="376357"/>
            <a:ext cx="9141708" cy="4766808"/>
            <a:chOff x="774562" y="3721525"/>
            <a:chExt cx="3851248" cy="2008176"/>
          </a:xfrm>
        </p:grpSpPr>
        <p:pic>
          <p:nvPicPr>
            <p:cNvPr id="563" name="Google Shape;563;p58" title="alt=&quot;&quot;"/>
            <p:cNvPicPr preferRelativeResize="0"/>
            <p:nvPr/>
          </p:nvPicPr>
          <p:blipFill>
            <a:blip r:embed="rId2">
              <a:alphaModFix/>
            </a:blip>
            <a:stretch>
              <a:fillRect/>
            </a:stretch>
          </p:blipFill>
          <p:spPr>
            <a:xfrm>
              <a:off x="774562" y="3721525"/>
              <a:ext cx="1925923" cy="2008176"/>
            </a:xfrm>
            <a:prstGeom prst="rect">
              <a:avLst/>
            </a:prstGeom>
            <a:noFill/>
            <a:ln>
              <a:noFill/>
            </a:ln>
          </p:spPr>
        </p:pic>
        <p:pic>
          <p:nvPicPr>
            <p:cNvPr id="564" name="Google Shape;564;p58" title="alt=&quot;&quot;"/>
            <p:cNvPicPr preferRelativeResize="0"/>
            <p:nvPr/>
          </p:nvPicPr>
          <p:blipFill>
            <a:blip r:embed="rId3">
              <a:alphaModFix/>
            </a:blip>
            <a:stretch>
              <a:fillRect/>
            </a:stretch>
          </p:blipFill>
          <p:spPr>
            <a:xfrm>
              <a:off x="2699887" y="3721525"/>
              <a:ext cx="1925923" cy="2008176"/>
            </a:xfrm>
            <a:prstGeom prst="rect">
              <a:avLst/>
            </a:prstGeom>
            <a:noFill/>
            <a:ln>
              <a:noFill/>
            </a:ln>
          </p:spPr>
        </p:pic>
      </p:grpSp>
      <p:pic>
        <p:nvPicPr>
          <p:cNvPr id="565" name="Google Shape;565;p58" title="Group of Salesforce characters waving"/>
          <p:cNvPicPr preferRelativeResize="0"/>
          <p:nvPr/>
        </p:nvPicPr>
        <p:blipFill>
          <a:blip r:embed="rId4">
            <a:alphaModFix/>
          </a:blip>
          <a:stretch>
            <a:fillRect/>
          </a:stretch>
        </p:blipFill>
        <p:spPr>
          <a:xfrm>
            <a:off x="4104169" y="1300500"/>
            <a:ext cx="4606556" cy="3369448"/>
          </a:xfrm>
          <a:prstGeom prst="rect">
            <a:avLst/>
          </a:prstGeom>
          <a:noFill/>
          <a:ln>
            <a:noFill/>
          </a:ln>
        </p:spPr>
      </p:pic>
      <p:pic>
        <p:nvPicPr>
          <p:cNvPr id="566" name="Google Shape;566;p58" title="Salesforce logo"/>
          <p:cNvPicPr preferRelativeResize="0"/>
          <p:nvPr/>
        </p:nvPicPr>
        <p:blipFill rotWithShape="1">
          <a:blip r:embed="rId5">
            <a:alphaModFix/>
          </a:blip>
          <a:srcRect/>
          <a:stretch/>
        </p:blipFill>
        <p:spPr>
          <a:xfrm>
            <a:off x="390354" y="956850"/>
            <a:ext cx="737006" cy="516037"/>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G6 - Large Card on Sky">
  <p:cSld name="Basic_4_1_1_1_1_1_1_1_1_1_1_2">
    <p:bg>
      <p:bgPr>
        <a:solidFill>
          <a:srgbClr val="CFE9FE"/>
        </a:solidFill>
        <a:effectLst/>
      </p:bgPr>
    </p:bg>
    <p:spTree>
      <p:nvGrpSpPr>
        <p:cNvPr id="1" name="Shape 567"/>
        <p:cNvGrpSpPr/>
        <p:nvPr/>
      </p:nvGrpSpPr>
      <p:grpSpPr>
        <a:xfrm>
          <a:off x="0" y="0"/>
          <a:ext cx="0" cy="0"/>
          <a:chOff x="0" y="0"/>
          <a:chExt cx="0" cy="0"/>
        </a:xfrm>
      </p:grpSpPr>
      <p:pic>
        <p:nvPicPr>
          <p:cNvPr id="568" name="Google Shape;568;p59" title="alt=&quot;&quot;"/>
          <p:cNvPicPr preferRelativeResize="0"/>
          <p:nvPr/>
        </p:nvPicPr>
        <p:blipFill>
          <a:blip r:embed="rId2">
            <a:alphaModFix/>
          </a:blip>
          <a:stretch>
            <a:fillRect/>
          </a:stretch>
        </p:blipFill>
        <p:spPr>
          <a:xfrm>
            <a:off x="-9" y="1332976"/>
            <a:ext cx="9141620" cy="3810523"/>
          </a:xfrm>
          <a:prstGeom prst="rect">
            <a:avLst/>
          </a:prstGeom>
          <a:noFill/>
          <a:ln>
            <a:noFill/>
          </a:ln>
        </p:spPr>
      </p:pic>
      <p:pic>
        <p:nvPicPr>
          <p:cNvPr id="569" name="Google Shape;569;p59" title="alt=&quot;&quot;"/>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570" name="Google Shape;570;p59" title="alt=&quot;&quot;"/>
          <p:cNvSpPr/>
          <p:nvPr/>
        </p:nvSpPr>
        <p:spPr>
          <a:xfrm>
            <a:off x="433613" y="424088"/>
            <a:ext cx="6157200" cy="4146000"/>
          </a:xfrm>
          <a:prstGeom prst="roundRect">
            <a:avLst>
              <a:gd name="adj" fmla="val 3384"/>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b="0" i="0" u="none" strike="noStrike" cap="none">
              <a:solidFill>
                <a:srgbClr val="FFFFFF"/>
              </a:solidFill>
              <a:latin typeface="Salesforce Sans"/>
              <a:ea typeface="Salesforce Sans"/>
              <a:cs typeface="Salesforce Sans"/>
              <a:sym typeface="Salesforce Sans"/>
            </a:endParaRPr>
          </a:p>
        </p:txBody>
      </p:sp>
      <p:sp>
        <p:nvSpPr>
          <p:cNvPr id="571" name="Google Shape;571;p59"/>
          <p:cNvSpPr txBox="1">
            <a:spLocks noGrp="1"/>
          </p:cNvSpPr>
          <p:nvPr>
            <p:ph type="title"/>
          </p:nvPr>
        </p:nvSpPr>
        <p:spPr>
          <a:xfrm>
            <a:off x="910798" y="651296"/>
            <a:ext cx="5500800" cy="3609600"/>
          </a:xfrm>
          <a:prstGeom prst="rect">
            <a:avLst/>
          </a:prstGeom>
        </p:spPr>
        <p:txBody>
          <a:bodyPr spcFirstLastPara="1" wrap="square" lIns="0" tIns="0" rIns="0" bIns="0" anchor="ctr" anchorCtr="0">
            <a:noAutofit/>
          </a:bodyPr>
          <a:lstStyle>
            <a:lvl1pPr lvl="0" rtl="0">
              <a:lnSpc>
                <a:spcPct val="90000"/>
              </a:lnSpc>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G5 - Small Card on Sky">
  <p:cSld name="Basic_4_1_3_1_4_1">
    <p:bg>
      <p:bgPr>
        <a:solidFill>
          <a:srgbClr val="EAF5FE"/>
        </a:solidFill>
        <a:effectLst/>
      </p:bgPr>
    </p:bg>
    <p:spTree>
      <p:nvGrpSpPr>
        <p:cNvPr id="1" name="Shape 572"/>
        <p:cNvGrpSpPr/>
        <p:nvPr/>
      </p:nvGrpSpPr>
      <p:grpSpPr>
        <a:xfrm>
          <a:off x="0" y="0"/>
          <a:ext cx="0" cy="0"/>
          <a:chOff x="0" y="0"/>
          <a:chExt cx="0" cy="0"/>
        </a:xfrm>
      </p:grpSpPr>
      <p:sp>
        <p:nvSpPr>
          <p:cNvPr id="573" name="Google Shape;573;p60"/>
          <p:cNvSpPr txBox="1">
            <a:spLocks noGrp="1"/>
          </p:cNvSpPr>
          <p:nvPr>
            <p:ph type="title"/>
          </p:nvPr>
        </p:nvSpPr>
        <p:spPr>
          <a:xfrm>
            <a:off x="432169" y="-504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574" name="Google Shape;574;p60"/>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575" name="Google Shape;575;p60"/>
          <p:cNvSpPr txBox="1">
            <a:spLocks noGrp="1"/>
          </p:cNvSpPr>
          <p:nvPr>
            <p:ph type="body" idx="2"/>
          </p:nvPr>
        </p:nvSpPr>
        <p:spPr>
          <a:xfrm>
            <a:off x="428739" y="1337310"/>
            <a:ext cx="3320100" cy="3236100"/>
          </a:xfrm>
          <a:prstGeom prst="rect">
            <a:avLst/>
          </a:prstGeom>
          <a:noFill/>
          <a:ln>
            <a:noFill/>
          </a:ln>
        </p:spPr>
        <p:txBody>
          <a:bodyPr spcFirstLastPara="1" wrap="square" lIns="0" tIns="0" rIns="0" bIns="0" anchor="t" anchorCtr="0">
            <a:noAutofit/>
          </a:bodyPr>
          <a:lstStyle>
            <a:lvl1pPr marL="457200" marR="0" lvl="0" indent="-323850" algn="l" rtl="0">
              <a:lnSpc>
                <a:spcPct val="100000"/>
              </a:lnSpc>
              <a:spcBef>
                <a:spcPts val="400"/>
              </a:spcBef>
              <a:spcAft>
                <a:spcPts val="0"/>
              </a:spcAft>
              <a:buClr>
                <a:schemeClr val="accent1"/>
              </a:buClr>
              <a:buSzPts val="1500"/>
              <a:buFont typeface="Arial"/>
              <a:buChar char="●"/>
              <a:defRPr sz="1500" b="0" i="0" u="none" strike="noStrike" cap="none">
                <a:solidFill>
                  <a:schemeClr val="accent1"/>
                </a:solidFill>
                <a:latin typeface="Salesforce Sans"/>
                <a:ea typeface="Salesforce Sans"/>
                <a:cs typeface="Salesforce Sans"/>
                <a:sym typeface="Salesforce Sans"/>
              </a:defRPr>
            </a:lvl1pPr>
            <a:lvl2pPr marL="914400" marR="0" lvl="1" indent="-317500" algn="l" rtl="0">
              <a:lnSpc>
                <a:spcPct val="100000"/>
              </a:lnSpc>
              <a:spcBef>
                <a:spcPts val="700"/>
              </a:spcBef>
              <a:spcAft>
                <a:spcPts val="0"/>
              </a:spcAft>
              <a:buClr>
                <a:schemeClr val="accent1"/>
              </a:buClr>
              <a:buSzPts val="1400"/>
              <a:buFont typeface="Arial"/>
              <a:buChar char="○"/>
              <a:defRPr sz="1400" b="0" i="0" u="none" strike="noStrike" cap="none">
                <a:solidFill>
                  <a:schemeClr val="accent1"/>
                </a:solidFill>
                <a:latin typeface="Salesforce Sans"/>
                <a:ea typeface="Salesforce Sans"/>
                <a:cs typeface="Salesforce Sans"/>
                <a:sym typeface="Salesforce Sans"/>
              </a:defRPr>
            </a:lvl2pPr>
            <a:lvl3pPr marL="1371600" marR="0" lvl="2" indent="-304800" algn="l" rtl="0">
              <a:lnSpc>
                <a:spcPct val="100000"/>
              </a:lnSpc>
              <a:spcBef>
                <a:spcPts val="700"/>
              </a:spcBef>
              <a:spcAft>
                <a:spcPts val="0"/>
              </a:spcAft>
              <a:buClr>
                <a:schemeClr val="accent1"/>
              </a:buClr>
              <a:buSzPts val="1200"/>
              <a:buFont typeface="Arial"/>
              <a:buChar char="■"/>
              <a:defRPr sz="1200" b="0" i="0" u="none" strike="noStrike" cap="none">
                <a:solidFill>
                  <a:schemeClr val="accent1"/>
                </a:solidFill>
                <a:latin typeface="Salesforce Sans"/>
                <a:ea typeface="Salesforce Sans"/>
                <a:cs typeface="Salesforce Sans"/>
                <a:sym typeface="Salesforce Sans"/>
              </a:defRPr>
            </a:lvl3pPr>
            <a:lvl4pPr marL="1828800" marR="0" lvl="3" indent="-298450" algn="l" rtl="0">
              <a:lnSpc>
                <a:spcPct val="100000"/>
              </a:lnSpc>
              <a:spcBef>
                <a:spcPts val="700"/>
              </a:spcBef>
              <a:spcAft>
                <a:spcPts val="0"/>
              </a:spcAft>
              <a:buClr>
                <a:schemeClr val="accent1"/>
              </a:buClr>
              <a:buSzPts val="1100"/>
              <a:buFont typeface="Arial"/>
              <a:buChar char="●"/>
              <a:defRPr sz="1100" b="0" i="0" u="none" strike="noStrike" cap="none">
                <a:solidFill>
                  <a:schemeClr val="accent1"/>
                </a:solidFill>
                <a:latin typeface="Salesforce Sans"/>
                <a:ea typeface="Salesforce Sans"/>
                <a:cs typeface="Salesforce Sans"/>
                <a:sym typeface="Salesforce Sans"/>
              </a:defRPr>
            </a:lvl4pPr>
            <a:lvl5pPr marL="2286000" marR="0" lvl="4" indent="-298450" algn="l" rtl="0">
              <a:lnSpc>
                <a:spcPct val="100000"/>
              </a:lnSpc>
              <a:spcBef>
                <a:spcPts val="700"/>
              </a:spcBef>
              <a:spcAft>
                <a:spcPts val="0"/>
              </a:spcAft>
              <a:buClr>
                <a:schemeClr val="accent1"/>
              </a:buClr>
              <a:buSzPts val="1100"/>
              <a:buChar char="○"/>
              <a:defRPr sz="1500" i="0" u="none" strike="noStrike" cap="none">
                <a:solidFill>
                  <a:schemeClr val="accent1"/>
                </a:solidFill>
                <a:latin typeface="Salesforce Sans"/>
                <a:ea typeface="Salesforce Sans"/>
                <a:cs typeface="Salesforce Sans"/>
                <a:sym typeface="Salesforce Sans"/>
              </a:defRPr>
            </a:lvl5pPr>
            <a:lvl6pPr marL="2743200" marR="0" lvl="5" indent="-323850" algn="l" rtl="0">
              <a:lnSpc>
                <a:spcPct val="100000"/>
              </a:lnSpc>
              <a:spcBef>
                <a:spcPts val="700"/>
              </a:spcBef>
              <a:spcAft>
                <a:spcPts val="0"/>
              </a:spcAft>
              <a:buClr>
                <a:schemeClr val="accent1"/>
              </a:buClr>
              <a:buSzPts val="1500"/>
              <a:buChar char="■"/>
              <a:defRPr sz="1500" i="0" u="none" strike="noStrike" cap="none">
                <a:solidFill>
                  <a:schemeClr val="accent1"/>
                </a:solidFill>
                <a:latin typeface="Salesforce Sans"/>
                <a:ea typeface="Salesforce Sans"/>
                <a:cs typeface="Salesforce Sans"/>
                <a:sym typeface="Salesforce Sans"/>
              </a:defRPr>
            </a:lvl6pPr>
            <a:lvl7pPr marL="3200400" marR="0" lvl="6" indent="-323850" algn="l" rtl="0">
              <a:lnSpc>
                <a:spcPct val="100000"/>
              </a:lnSpc>
              <a:spcBef>
                <a:spcPts val="700"/>
              </a:spcBef>
              <a:spcAft>
                <a:spcPts val="0"/>
              </a:spcAft>
              <a:buClr>
                <a:schemeClr val="accent1"/>
              </a:buClr>
              <a:buSzPts val="1500"/>
              <a:buChar char="●"/>
              <a:defRPr sz="1500" i="0" u="none" strike="noStrike" cap="none">
                <a:solidFill>
                  <a:schemeClr val="accent1"/>
                </a:solidFill>
                <a:latin typeface="Salesforce Sans"/>
                <a:ea typeface="Salesforce Sans"/>
                <a:cs typeface="Salesforce Sans"/>
                <a:sym typeface="Salesforce Sans"/>
              </a:defRPr>
            </a:lvl7pPr>
            <a:lvl8pPr marL="3657600" marR="0" lvl="7" indent="-323850" algn="l" rtl="0">
              <a:lnSpc>
                <a:spcPct val="100000"/>
              </a:lnSpc>
              <a:spcBef>
                <a:spcPts val="700"/>
              </a:spcBef>
              <a:spcAft>
                <a:spcPts val="0"/>
              </a:spcAft>
              <a:buClr>
                <a:schemeClr val="accent1"/>
              </a:buClr>
              <a:buSzPts val="1500"/>
              <a:buChar char="○"/>
              <a:defRPr sz="1500" i="0" u="none" strike="noStrike" cap="none">
                <a:solidFill>
                  <a:schemeClr val="accent1"/>
                </a:solidFill>
                <a:latin typeface="Salesforce Sans"/>
                <a:ea typeface="Salesforce Sans"/>
                <a:cs typeface="Salesforce Sans"/>
                <a:sym typeface="Salesforce Sans"/>
              </a:defRPr>
            </a:lvl8pPr>
            <a:lvl9pPr marL="4114800" marR="0" lvl="8" indent="-323850" algn="l" rtl="0">
              <a:lnSpc>
                <a:spcPct val="100000"/>
              </a:lnSpc>
              <a:spcBef>
                <a:spcPts val="700"/>
              </a:spcBef>
              <a:spcAft>
                <a:spcPts val="700"/>
              </a:spcAft>
              <a:buClr>
                <a:schemeClr val="accent1"/>
              </a:buClr>
              <a:buSzPts val="1500"/>
              <a:buChar char="■"/>
              <a:defRPr sz="1500" i="0" u="none" strike="noStrike" cap="none">
                <a:solidFill>
                  <a:schemeClr val="accent1"/>
                </a:solidFill>
                <a:latin typeface="Salesforce Sans"/>
                <a:ea typeface="Salesforce Sans"/>
                <a:cs typeface="Salesforce Sans"/>
                <a:sym typeface="Salesforce Sans"/>
              </a:defRPr>
            </a:lvl9pPr>
          </a:lstStyle>
          <a:p>
            <a:endParaRPr/>
          </a:p>
        </p:txBody>
      </p:sp>
      <p:pic>
        <p:nvPicPr>
          <p:cNvPr id="576" name="Google Shape;576;p60" title="alt=&quot;&quot;"/>
          <p:cNvPicPr preferRelativeResize="0"/>
          <p:nvPr/>
        </p:nvPicPr>
        <p:blipFill rotWithShape="1">
          <a:blip r:embed="rId2">
            <a:alphaModFix/>
          </a:blip>
          <a:srcRect l="34490"/>
          <a:stretch/>
        </p:blipFill>
        <p:spPr>
          <a:xfrm flipH="1">
            <a:off x="6480583" y="1761938"/>
            <a:ext cx="2672945" cy="2990850"/>
          </a:xfrm>
          <a:prstGeom prst="rect">
            <a:avLst/>
          </a:prstGeom>
          <a:noFill/>
          <a:ln>
            <a:noFill/>
          </a:ln>
        </p:spPr>
      </p:pic>
      <p:pic>
        <p:nvPicPr>
          <p:cNvPr id="577" name="Google Shape;577;p60" title="alt=&quot;&quot;"/>
          <p:cNvPicPr preferRelativeResize="0"/>
          <p:nvPr/>
        </p:nvPicPr>
        <p:blipFill rotWithShape="1">
          <a:blip r:embed="rId2">
            <a:alphaModFix/>
          </a:blip>
          <a:srcRect l="1400" t="-5735" r="-1399" b="60539"/>
          <a:stretch/>
        </p:blipFill>
        <p:spPr>
          <a:xfrm>
            <a:off x="3919246" y="3803758"/>
            <a:ext cx="4080217" cy="1351763"/>
          </a:xfrm>
          <a:prstGeom prst="rect">
            <a:avLst/>
          </a:prstGeom>
          <a:noFill/>
          <a:ln>
            <a:noFill/>
          </a:ln>
        </p:spPr>
      </p:pic>
      <p:pic>
        <p:nvPicPr>
          <p:cNvPr id="578" name="Google Shape;578;p60" title="alt=&quot;&quot;"/>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579" name="Google Shape;579;p60"/>
          <p:cNvSpPr txBox="1">
            <a:spLocks noGrp="1"/>
          </p:cNvSpPr>
          <p:nvPr>
            <p:ph type="subTitle" idx="3"/>
          </p:nvPr>
        </p:nvSpPr>
        <p:spPr>
          <a:xfrm>
            <a:off x="432169" y="4574606"/>
            <a:ext cx="3542100" cy="4278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pic>
        <p:nvPicPr>
          <p:cNvPr id="580" name="Google Shape;580;p60" title="alt=&quot;&quot;"/>
          <p:cNvPicPr preferRelativeResize="0"/>
          <p:nvPr/>
        </p:nvPicPr>
        <p:blipFill rotWithShape="1">
          <a:blip r:embed="rId4">
            <a:alphaModFix/>
          </a:blip>
          <a:srcRect/>
          <a:stretch/>
        </p:blipFill>
        <p:spPr>
          <a:xfrm>
            <a:off x="4362480" y="2896106"/>
            <a:ext cx="4780273" cy="2259411"/>
          </a:xfrm>
          <a:prstGeom prst="rect">
            <a:avLst/>
          </a:prstGeom>
          <a:noFill/>
          <a:ln>
            <a:noFill/>
          </a:ln>
        </p:spPr>
      </p:pic>
      <p:sp>
        <p:nvSpPr>
          <p:cNvPr id="581" name="Google Shape;581;p60" title="alt=&quot;&quot;"/>
          <p:cNvSpPr/>
          <p:nvPr/>
        </p:nvSpPr>
        <p:spPr>
          <a:xfrm>
            <a:off x="4207264" y="1312069"/>
            <a:ext cx="4027800" cy="3262500"/>
          </a:xfrm>
          <a:prstGeom prst="roundRect">
            <a:avLst>
              <a:gd name="adj" fmla="val 3330"/>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582" name="Google Shape;582;p60"/>
          <p:cNvSpPr txBox="1">
            <a:spLocks noGrp="1"/>
          </p:cNvSpPr>
          <p:nvPr>
            <p:ph type="body" idx="4"/>
          </p:nvPr>
        </p:nvSpPr>
        <p:spPr>
          <a:xfrm>
            <a:off x="4362219" y="1484665"/>
            <a:ext cx="3717900" cy="2955900"/>
          </a:xfrm>
          <a:prstGeom prst="rect">
            <a:avLst/>
          </a:prstGeom>
          <a:noFill/>
          <a:ln>
            <a:noFill/>
          </a:ln>
        </p:spPr>
        <p:txBody>
          <a:bodyPr spcFirstLastPara="1" wrap="square" lIns="0" tIns="0" rIns="0" bIns="0" anchor="t" anchorCtr="0">
            <a:noAutofit/>
          </a:bodyPr>
          <a:lstStyle>
            <a:lvl1pPr marL="457200" marR="0" lvl="0" indent="-323850" algn="l" rtl="0">
              <a:lnSpc>
                <a:spcPct val="103000"/>
              </a:lnSpc>
              <a:spcBef>
                <a:spcPts val="400"/>
              </a:spcBef>
              <a:spcAft>
                <a:spcPts val="0"/>
              </a:spcAft>
              <a:buSzPts val="1500"/>
              <a:buFont typeface="Arial"/>
              <a:buChar char="●"/>
              <a:defRPr sz="1500" b="0" i="0" u="none" strike="noStrike" cap="none">
                <a:latin typeface="Salesforce Sans"/>
                <a:ea typeface="Salesforce Sans"/>
                <a:cs typeface="Salesforce Sans"/>
                <a:sym typeface="Salesforce Sans"/>
              </a:defRPr>
            </a:lvl1pPr>
            <a:lvl2pPr marL="914400" marR="0" lvl="1" indent="-317500" algn="l" rtl="0">
              <a:lnSpc>
                <a:spcPct val="93000"/>
              </a:lnSpc>
              <a:spcBef>
                <a:spcPts val="700"/>
              </a:spcBef>
              <a:spcAft>
                <a:spcPts val="0"/>
              </a:spcAft>
              <a:buSzPts val="1400"/>
              <a:buFont typeface="Arial"/>
              <a:buChar char="○"/>
              <a:defRPr sz="1400" b="0" i="0" u="none" strike="noStrike" cap="none">
                <a:latin typeface="Salesforce Sans"/>
                <a:ea typeface="Salesforce Sans"/>
                <a:cs typeface="Salesforce Sans"/>
                <a:sym typeface="Salesforce Sans"/>
              </a:defRPr>
            </a:lvl2pPr>
            <a:lvl3pPr marL="1371600" marR="0" lvl="2" indent="-304800" algn="l" rtl="0">
              <a:lnSpc>
                <a:spcPct val="93000"/>
              </a:lnSpc>
              <a:spcBef>
                <a:spcPts val="900"/>
              </a:spcBef>
              <a:spcAft>
                <a:spcPts val="0"/>
              </a:spcAft>
              <a:buSzPts val="1200"/>
              <a:buFont typeface="Arial"/>
              <a:buChar char="■"/>
              <a:defRPr sz="1200" b="0" i="0" u="none" strike="noStrike" cap="none">
                <a:latin typeface="Salesforce Sans"/>
                <a:ea typeface="Salesforce Sans"/>
                <a:cs typeface="Salesforce Sans"/>
                <a:sym typeface="Salesforce Sans"/>
              </a:defRPr>
            </a:lvl3pPr>
            <a:lvl4pPr marL="1828800" marR="0" lvl="3" indent="-298450" algn="l" rtl="0">
              <a:lnSpc>
                <a:spcPct val="93000"/>
              </a:lnSpc>
              <a:spcBef>
                <a:spcPts val="900"/>
              </a:spcBef>
              <a:spcAft>
                <a:spcPts val="0"/>
              </a:spcAft>
              <a:buSzPts val="1100"/>
              <a:buFont typeface="Arial"/>
              <a:buChar char="●"/>
              <a:defRPr sz="1100" b="0" i="0" u="none" strike="noStrike" cap="none">
                <a:latin typeface="Salesforce Sans"/>
                <a:ea typeface="Salesforce Sans"/>
                <a:cs typeface="Salesforce Sans"/>
                <a:sym typeface="Salesforce Sans"/>
              </a:defRPr>
            </a:lvl4pPr>
            <a:lvl5pPr marL="2286000" marR="0" lvl="4" indent="-298450" algn="l" rtl="0">
              <a:lnSpc>
                <a:spcPct val="103000"/>
              </a:lnSpc>
              <a:spcBef>
                <a:spcPts val="700"/>
              </a:spcBef>
              <a:spcAft>
                <a:spcPts val="0"/>
              </a:spcAft>
              <a:buSzPts val="1100"/>
              <a:buChar char="○"/>
              <a:defRPr sz="1500" i="0" u="none" strike="noStrike" cap="none">
                <a:latin typeface="Salesforce Sans"/>
                <a:ea typeface="Salesforce Sans"/>
                <a:cs typeface="Salesforce Sans"/>
                <a:sym typeface="Salesforce Sans"/>
              </a:defRPr>
            </a:lvl5pPr>
            <a:lvl6pPr marL="2743200" marR="0" lvl="5" indent="-323850" algn="l" rtl="0">
              <a:lnSpc>
                <a:spcPct val="103000"/>
              </a:lnSpc>
              <a:spcBef>
                <a:spcPts val="400"/>
              </a:spcBef>
              <a:spcAft>
                <a:spcPts val="0"/>
              </a:spcAft>
              <a:buSzPts val="1500"/>
              <a:buChar char="■"/>
              <a:defRPr sz="1500" i="0" u="none" strike="noStrike" cap="none">
                <a:latin typeface="Salesforce Sans"/>
                <a:ea typeface="Salesforce Sans"/>
                <a:cs typeface="Salesforce Sans"/>
                <a:sym typeface="Salesforce Sans"/>
              </a:defRPr>
            </a:lvl6pPr>
            <a:lvl7pPr marL="3200400" marR="0" lvl="6" indent="-323850" algn="l" rtl="0">
              <a:lnSpc>
                <a:spcPct val="103000"/>
              </a:lnSpc>
              <a:spcBef>
                <a:spcPts val="400"/>
              </a:spcBef>
              <a:spcAft>
                <a:spcPts val="0"/>
              </a:spcAft>
              <a:buSzPts val="1500"/>
              <a:buChar char="●"/>
              <a:defRPr sz="1500" i="0" u="none" strike="noStrike" cap="none">
                <a:latin typeface="Salesforce Sans"/>
                <a:ea typeface="Salesforce Sans"/>
                <a:cs typeface="Salesforce Sans"/>
                <a:sym typeface="Salesforce Sans"/>
              </a:defRPr>
            </a:lvl7pPr>
            <a:lvl8pPr marL="3657600" marR="0" lvl="7" indent="-323850" algn="l" rtl="0">
              <a:lnSpc>
                <a:spcPct val="103000"/>
              </a:lnSpc>
              <a:spcBef>
                <a:spcPts val="400"/>
              </a:spcBef>
              <a:spcAft>
                <a:spcPts val="0"/>
              </a:spcAft>
              <a:buSzPts val="1500"/>
              <a:buChar char="○"/>
              <a:defRPr sz="1500" i="0" u="none" strike="noStrike" cap="none">
                <a:latin typeface="Salesforce Sans"/>
                <a:ea typeface="Salesforce Sans"/>
                <a:cs typeface="Salesforce Sans"/>
                <a:sym typeface="Salesforce Sans"/>
              </a:defRPr>
            </a:lvl8pPr>
            <a:lvl9pPr marL="4114800" marR="0" lvl="8" indent="-323850" algn="l" rtl="0">
              <a:lnSpc>
                <a:spcPct val="103000"/>
              </a:lnSpc>
              <a:spcBef>
                <a:spcPts val="400"/>
              </a:spcBef>
              <a:spcAft>
                <a:spcPts val="400"/>
              </a:spcAft>
              <a:buSzPts val="1500"/>
              <a:buChar char="■"/>
              <a:defRPr sz="1500" i="0" u="none" strike="noStrike" cap="none">
                <a:latin typeface="Salesforce Sans"/>
                <a:ea typeface="Salesforce Sans"/>
                <a:cs typeface="Salesforce Sans"/>
                <a:sym typeface="Salesforce San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3 - Blank - 3 Column">
  <p:cSld name="Basic_4_1_2_1">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32169" y="-13716"/>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35" name="Google Shape;35;p7"/>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36" name="Google Shape;36;p7"/>
          <p:cNvSpPr txBox="1">
            <a:spLocks noGrp="1"/>
          </p:cNvSpPr>
          <p:nvPr>
            <p:ph type="body" idx="2"/>
          </p:nvPr>
        </p:nvSpPr>
        <p:spPr>
          <a:xfrm>
            <a:off x="432169" y="1337306"/>
            <a:ext cx="26067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7" name="Google Shape;37;p7"/>
          <p:cNvSpPr txBox="1">
            <a:spLocks noGrp="1"/>
          </p:cNvSpPr>
          <p:nvPr>
            <p:ph type="body" idx="3"/>
          </p:nvPr>
        </p:nvSpPr>
        <p:spPr>
          <a:xfrm>
            <a:off x="3268686" y="1337306"/>
            <a:ext cx="26067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38" name="Google Shape;38;p7"/>
          <p:cNvSpPr txBox="1">
            <a:spLocks noGrp="1"/>
          </p:cNvSpPr>
          <p:nvPr>
            <p:ph type="body" idx="4"/>
          </p:nvPr>
        </p:nvSpPr>
        <p:spPr>
          <a:xfrm>
            <a:off x="6107595" y="1337306"/>
            <a:ext cx="26067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pic>
        <p:nvPicPr>
          <p:cNvPr id="39" name="Google Shape;39;p7"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40" name="Google Shape;40;p7"/>
          <p:cNvSpPr txBox="1">
            <a:spLocks noGrp="1"/>
          </p:cNvSpPr>
          <p:nvPr>
            <p:ph type="subTitle" idx="5"/>
          </p:nvPr>
        </p:nvSpPr>
        <p:spPr>
          <a:xfrm>
            <a:off x="432169" y="4834775"/>
            <a:ext cx="63153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1 - Middle - C">
  <p:cSld name="Basic_4_1_3_1_2_2_1_1">
    <p:spTree>
      <p:nvGrpSpPr>
        <p:cNvPr id="1" name="Shape 583"/>
        <p:cNvGrpSpPr/>
        <p:nvPr/>
      </p:nvGrpSpPr>
      <p:grpSpPr>
        <a:xfrm>
          <a:off x="0" y="0"/>
          <a:ext cx="0" cy="0"/>
          <a:chOff x="0" y="0"/>
          <a:chExt cx="0" cy="0"/>
        </a:xfrm>
      </p:grpSpPr>
      <p:sp>
        <p:nvSpPr>
          <p:cNvPr id="584" name="Google Shape;584;p61"/>
          <p:cNvSpPr txBox="1">
            <a:spLocks noGrp="1"/>
          </p:cNvSpPr>
          <p:nvPr>
            <p:ph type="title"/>
          </p:nvPr>
        </p:nvSpPr>
        <p:spPr>
          <a:xfrm>
            <a:off x="432169" y="-504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585" name="Google Shape;585;p61"/>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586" name="Google Shape;586;p61"/>
          <p:cNvSpPr/>
          <p:nvPr/>
        </p:nvSpPr>
        <p:spPr>
          <a:xfrm>
            <a:off x="2226889" y="1159650"/>
            <a:ext cx="4690200" cy="4689000"/>
          </a:xfrm>
          <a:prstGeom prst="chord">
            <a:avLst>
              <a:gd name="adj1" fmla="val 9522310"/>
              <a:gd name="adj2" fmla="val 1270023"/>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87" name="Google Shape;587;p61" descr="pasted-image.pdf"/>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588" name="Google Shape;588;p61"/>
          <p:cNvSpPr txBox="1">
            <a:spLocks noGrp="1"/>
          </p:cNvSpPr>
          <p:nvPr>
            <p:ph type="subTitle" idx="2"/>
          </p:nvPr>
        </p:nvSpPr>
        <p:spPr>
          <a:xfrm>
            <a:off x="432167" y="4834781"/>
            <a:ext cx="40278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pic>
        <p:nvPicPr>
          <p:cNvPr id="589" name="Google Shape;589;p61"/>
          <p:cNvPicPr preferRelativeResize="0"/>
          <p:nvPr/>
        </p:nvPicPr>
        <p:blipFill>
          <a:blip r:embed="rId3">
            <a:alphaModFix/>
          </a:blip>
          <a:stretch>
            <a:fillRect/>
          </a:stretch>
        </p:blipFill>
        <p:spPr>
          <a:xfrm>
            <a:off x="2112344" y="3955610"/>
            <a:ext cx="1666069" cy="606731"/>
          </a:xfrm>
          <a:prstGeom prst="rect">
            <a:avLst/>
          </a:prstGeom>
          <a:noFill/>
          <a:ln>
            <a:noFill/>
          </a:ln>
        </p:spPr>
      </p:pic>
      <p:pic>
        <p:nvPicPr>
          <p:cNvPr id="590" name="Google Shape;590;p61"/>
          <p:cNvPicPr preferRelativeResize="0"/>
          <p:nvPr/>
        </p:nvPicPr>
        <p:blipFill>
          <a:blip r:embed="rId4">
            <a:alphaModFix/>
          </a:blip>
          <a:stretch>
            <a:fillRect/>
          </a:stretch>
        </p:blipFill>
        <p:spPr>
          <a:xfrm>
            <a:off x="5465980" y="3960819"/>
            <a:ext cx="2399683" cy="596292"/>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1 - Middle - A">
  <p:cSld name="Basic_4_1_3_1_2_2_1_1_1">
    <p:spTree>
      <p:nvGrpSpPr>
        <p:cNvPr id="1" name="Shape 591"/>
        <p:cNvGrpSpPr/>
        <p:nvPr/>
      </p:nvGrpSpPr>
      <p:grpSpPr>
        <a:xfrm>
          <a:off x="0" y="0"/>
          <a:ext cx="0" cy="0"/>
          <a:chOff x="0" y="0"/>
          <a:chExt cx="0" cy="0"/>
        </a:xfrm>
      </p:grpSpPr>
      <p:sp>
        <p:nvSpPr>
          <p:cNvPr id="592" name="Google Shape;592;p62"/>
          <p:cNvSpPr txBox="1">
            <a:spLocks noGrp="1"/>
          </p:cNvSpPr>
          <p:nvPr>
            <p:ph type="title"/>
          </p:nvPr>
        </p:nvSpPr>
        <p:spPr>
          <a:xfrm>
            <a:off x="432169" y="-504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593" name="Google Shape;593;p62"/>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594" name="Google Shape;594;p62"/>
          <p:cNvSpPr/>
          <p:nvPr/>
        </p:nvSpPr>
        <p:spPr>
          <a:xfrm>
            <a:off x="2918269" y="1482577"/>
            <a:ext cx="3307500" cy="3242400"/>
          </a:xfrm>
          <a:prstGeom prst="chord">
            <a:avLst>
              <a:gd name="adj1" fmla="val 7068174"/>
              <a:gd name="adj2" fmla="val 3639487"/>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95" name="Google Shape;595;p62"/>
          <p:cNvPicPr preferRelativeResize="0"/>
          <p:nvPr/>
        </p:nvPicPr>
        <p:blipFill>
          <a:blip r:embed="rId2">
            <a:alphaModFix/>
          </a:blip>
          <a:stretch>
            <a:fillRect/>
          </a:stretch>
        </p:blipFill>
        <p:spPr>
          <a:xfrm>
            <a:off x="2968840" y="2239715"/>
            <a:ext cx="3629288" cy="2332200"/>
          </a:xfrm>
          <a:prstGeom prst="rect">
            <a:avLst/>
          </a:prstGeom>
          <a:noFill/>
          <a:ln>
            <a:noFill/>
          </a:ln>
        </p:spPr>
      </p:pic>
      <p:sp>
        <p:nvSpPr>
          <p:cNvPr id="596" name="Google Shape;596;p62"/>
          <p:cNvSpPr/>
          <p:nvPr/>
        </p:nvSpPr>
        <p:spPr>
          <a:xfrm>
            <a:off x="2834407" y="4562775"/>
            <a:ext cx="3510300" cy="5808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97" name="Google Shape;597;p62" descr="pasted-image.pdf"/>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598" name="Google Shape;598;p62"/>
          <p:cNvSpPr txBox="1">
            <a:spLocks noGrp="1"/>
          </p:cNvSpPr>
          <p:nvPr>
            <p:ph type="subTitle" idx="2"/>
          </p:nvPr>
        </p:nvSpPr>
        <p:spPr>
          <a:xfrm>
            <a:off x="432167" y="4834781"/>
            <a:ext cx="40278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K1 - Speaker Slide - A 1">
  <p:cSld name="CUSTOM_3_2">
    <p:spTree>
      <p:nvGrpSpPr>
        <p:cNvPr id="1" name="Shape 599"/>
        <p:cNvGrpSpPr/>
        <p:nvPr/>
      </p:nvGrpSpPr>
      <p:grpSpPr>
        <a:xfrm>
          <a:off x="0" y="0"/>
          <a:ext cx="0" cy="0"/>
          <a:chOff x="0" y="0"/>
          <a:chExt cx="0" cy="0"/>
        </a:xfrm>
      </p:grpSpPr>
      <p:sp>
        <p:nvSpPr>
          <p:cNvPr id="600" name="Google Shape;600;p63"/>
          <p:cNvSpPr txBox="1">
            <a:spLocks noGrp="1"/>
          </p:cNvSpPr>
          <p:nvPr>
            <p:ph type="title"/>
          </p:nvPr>
        </p:nvSpPr>
        <p:spPr>
          <a:xfrm>
            <a:off x="432169" y="1776222"/>
            <a:ext cx="4733100" cy="12345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400"/>
              <a:buNone/>
              <a:defRPr sz="2400"/>
            </a:lvl1pPr>
            <a:lvl2pPr lvl="1" algn="l" rtl="0">
              <a:lnSpc>
                <a:spcPct val="90000"/>
              </a:lnSpc>
              <a:spcBef>
                <a:spcPts val="0"/>
              </a:spcBef>
              <a:spcAft>
                <a:spcPts val="0"/>
              </a:spcAft>
              <a:buClr>
                <a:schemeClr val="accent1"/>
              </a:buClr>
              <a:buSzPts val="2400"/>
              <a:buFont typeface="Poppins"/>
              <a:buNone/>
              <a:defRPr b="1">
                <a:latin typeface="Poppins"/>
                <a:ea typeface="Poppins"/>
                <a:cs typeface="Poppins"/>
                <a:sym typeface="Poppins"/>
              </a:defRPr>
            </a:lvl2pPr>
            <a:lvl3pPr lvl="2" algn="l" rtl="0">
              <a:lnSpc>
                <a:spcPct val="90000"/>
              </a:lnSpc>
              <a:spcBef>
                <a:spcPts val="0"/>
              </a:spcBef>
              <a:spcAft>
                <a:spcPts val="0"/>
              </a:spcAft>
              <a:buClr>
                <a:schemeClr val="accent1"/>
              </a:buClr>
              <a:buSzPts val="2400"/>
              <a:buFont typeface="Poppins"/>
              <a:buNone/>
              <a:defRPr b="1">
                <a:latin typeface="Poppins"/>
                <a:ea typeface="Poppins"/>
                <a:cs typeface="Poppins"/>
                <a:sym typeface="Poppins"/>
              </a:defRPr>
            </a:lvl3pPr>
            <a:lvl4pPr lvl="3" algn="l" rtl="0">
              <a:lnSpc>
                <a:spcPct val="90000"/>
              </a:lnSpc>
              <a:spcBef>
                <a:spcPts val="0"/>
              </a:spcBef>
              <a:spcAft>
                <a:spcPts val="0"/>
              </a:spcAft>
              <a:buClr>
                <a:schemeClr val="accent1"/>
              </a:buClr>
              <a:buSzPts val="2400"/>
              <a:buFont typeface="Poppins"/>
              <a:buNone/>
              <a:defRPr b="1">
                <a:latin typeface="Poppins"/>
                <a:ea typeface="Poppins"/>
                <a:cs typeface="Poppins"/>
                <a:sym typeface="Poppins"/>
              </a:defRPr>
            </a:lvl4pPr>
            <a:lvl5pPr lvl="4" algn="l" rtl="0">
              <a:lnSpc>
                <a:spcPct val="90000"/>
              </a:lnSpc>
              <a:spcBef>
                <a:spcPts val="0"/>
              </a:spcBef>
              <a:spcAft>
                <a:spcPts val="0"/>
              </a:spcAft>
              <a:buClr>
                <a:schemeClr val="accent1"/>
              </a:buClr>
              <a:buSzPts val="2400"/>
              <a:buFont typeface="Poppins"/>
              <a:buNone/>
              <a:defRPr b="1">
                <a:latin typeface="Poppins"/>
                <a:ea typeface="Poppins"/>
                <a:cs typeface="Poppins"/>
                <a:sym typeface="Poppins"/>
              </a:defRPr>
            </a:lvl5pPr>
            <a:lvl6pPr lvl="5" algn="l" rtl="0">
              <a:lnSpc>
                <a:spcPct val="90000"/>
              </a:lnSpc>
              <a:spcBef>
                <a:spcPts val="0"/>
              </a:spcBef>
              <a:spcAft>
                <a:spcPts val="0"/>
              </a:spcAft>
              <a:buClr>
                <a:schemeClr val="accent1"/>
              </a:buClr>
              <a:buSzPts val="2400"/>
              <a:buFont typeface="Poppins"/>
              <a:buNone/>
              <a:defRPr b="1">
                <a:latin typeface="Poppins"/>
                <a:ea typeface="Poppins"/>
                <a:cs typeface="Poppins"/>
                <a:sym typeface="Poppins"/>
              </a:defRPr>
            </a:lvl6pPr>
            <a:lvl7pPr lvl="6" algn="l" rtl="0">
              <a:lnSpc>
                <a:spcPct val="90000"/>
              </a:lnSpc>
              <a:spcBef>
                <a:spcPts val="0"/>
              </a:spcBef>
              <a:spcAft>
                <a:spcPts val="0"/>
              </a:spcAft>
              <a:buClr>
                <a:schemeClr val="accent1"/>
              </a:buClr>
              <a:buSzPts val="2400"/>
              <a:buFont typeface="Poppins"/>
              <a:buNone/>
              <a:defRPr b="1">
                <a:latin typeface="Poppins"/>
                <a:ea typeface="Poppins"/>
                <a:cs typeface="Poppins"/>
                <a:sym typeface="Poppins"/>
              </a:defRPr>
            </a:lvl7pPr>
            <a:lvl8pPr lvl="7" algn="l" rtl="0">
              <a:lnSpc>
                <a:spcPct val="90000"/>
              </a:lnSpc>
              <a:spcBef>
                <a:spcPts val="0"/>
              </a:spcBef>
              <a:spcAft>
                <a:spcPts val="0"/>
              </a:spcAft>
              <a:buClr>
                <a:schemeClr val="accent1"/>
              </a:buClr>
              <a:buSzPts val="2400"/>
              <a:buFont typeface="Poppins"/>
              <a:buNone/>
              <a:defRPr b="1">
                <a:latin typeface="Poppins"/>
                <a:ea typeface="Poppins"/>
                <a:cs typeface="Poppins"/>
                <a:sym typeface="Poppins"/>
              </a:defRPr>
            </a:lvl8pPr>
            <a:lvl9pPr lvl="8" algn="l" rtl="0">
              <a:lnSpc>
                <a:spcPct val="90000"/>
              </a:lnSpc>
              <a:spcBef>
                <a:spcPts val="0"/>
              </a:spcBef>
              <a:spcAft>
                <a:spcPts val="0"/>
              </a:spcAft>
              <a:buClr>
                <a:schemeClr val="accent1"/>
              </a:buClr>
              <a:buSzPts val="2400"/>
              <a:buFont typeface="Poppins"/>
              <a:buNone/>
              <a:defRPr b="1">
                <a:latin typeface="Poppins"/>
                <a:ea typeface="Poppins"/>
                <a:cs typeface="Poppins"/>
                <a:sym typeface="Poppins"/>
              </a:defRPr>
            </a:lvl9pPr>
          </a:lstStyle>
          <a:p>
            <a:endParaRPr/>
          </a:p>
        </p:txBody>
      </p:sp>
      <p:sp>
        <p:nvSpPr>
          <p:cNvPr id="601" name="Google Shape;601;p63"/>
          <p:cNvSpPr txBox="1">
            <a:spLocks noGrp="1"/>
          </p:cNvSpPr>
          <p:nvPr>
            <p:ph type="subTitle" idx="1"/>
          </p:nvPr>
        </p:nvSpPr>
        <p:spPr>
          <a:xfrm>
            <a:off x="432169" y="3058668"/>
            <a:ext cx="4733100" cy="624300"/>
          </a:xfrm>
          <a:prstGeom prst="rect">
            <a:avLst/>
          </a:prstGeom>
        </p:spPr>
        <p:txBody>
          <a:bodyPr spcFirstLastPara="1" wrap="square" lIns="0" tIns="0" rIns="0" bIns="0" anchor="t" anchorCtr="0">
            <a:noAutofit/>
          </a:bodyPr>
          <a:lstStyle>
            <a:lvl1pPr lvl="0" rtl="0">
              <a:lnSpc>
                <a:spcPct val="103000"/>
              </a:lnSpc>
              <a:spcBef>
                <a:spcPts val="400"/>
              </a:spcBef>
              <a:spcAft>
                <a:spcPts val="0"/>
              </a:spcAft>
              <a:buClr>
                <a:schemeClr val="accent1"/>
              </a:buClr>
              <a:buSzPts val="1700"/>
              <a:buNone/>
              <a:defRPr sz="1700">
                <a:solidFill>
                  <a:schemeClr val="accent1"/>
                </a:solidFill>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a:endParaRPr/>
          </a:p>
        </p:txBody>
      </p:sp>
      <p:sp>
        <p:nvSpPr>
          <p:cNvPr id="602" name="Google Shape;602;p63"/>
          <p:cNvSpPr/>
          <p:nvPr/>
        </p:nvSpPr>
        <p:spPr>
          <a:xfrm>
            <a:off x="4702700" y="-338"/>
            <a:ext cx="4445740" cy="4473030"/>
          </a:xfrm>
          <a:custGeom>
            <a:avLst/>
            <a:gdLst/>
            <a:ahLst/>
            <a:cxnLst/>
            <a:rect l="l" t="t" r="r" b="b"/>
            <a:pathLst>
              <a:path w="41582" h="41849" extrusionOk="0">
                <a:moveTo>
                  <a:pt x="0" y="0"/>
                </a:moveTo>
                <a:cubicBezTo>
                  <a:pt x="3997" y="21081"/>
                  <a:pt x="20546" y="37727"/>
                  <a:pt x="41581" y="41849"/>
                </a:cubicBezTo>
                <a:lnTo>
                  <a:pt x="41581" y="0"/>
                </a:lnTo>
                <a:close/>
              </a:path>
            </a:pathLst>
          </a:custGeom>
          <a:solidFill>
            <a:srgbClr val="CFE9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pic>
        <p:nvPicPr>
          <p:cNvPr id="603" name="Google Shape;603;p63"/>
          <p:cNvPicPr preferRelativeResize="0"/>
          <p:nvPr/>
        </p:nvPicPr>
        <p:blipFill rotWithShape="1">
          <a:blip r:embed="rId2">
            <a:alphaModFix amt="40000"/>
          </a:blip>
          <a:srcRect l="45355"/>
          <a:stretch/>
        </p:blipFill>
        <p:spPr>
          <a:xfrm flipH="1">
            <a:off x="6918677" y="1083656"/>
            <a:ext cx="2229730" cy="2990869"/>
          </a:xfrm>
          <a:prstGeom prst="rect">
            <a:avLst/>
          </a:prstGeom>
          <a:noFill/>
          <a:ln>
            <a:noFill/>
          </a:ln>
        </p:spPr>
      </p:pic>
      <p:pic>
        <p:nvPicPr>
          <p:cNvPr id="604" name="Google Shape;604;p63"/>
          <p:cNvPicPr preferRelativeResize="0"/>
          <p:nvPr/>
        </p:nvPicPr>
        <p:blipFill>
          <a:blip r:embed="rId3">
            <a:alphaModFix/>
          </a:blip>
          <a:stretch>
            <a:fillRect/>
          </a:stretch>
        </p:blipFill>
        <p:spPr>
          <a:xfrm rot="-6368313">
            <a:off x="6396732" y="3278765"/>
            <a:ext cx="904018" cy="994404"/>
          </a:xfrm>
          <a:prstGeom prst="rect">
            <a:avLst/>
          </a:prstGeom>
          <a:noFill/>
          <a:ln>
            <a:noFill/>
          </a:ln>
        </p:spPr>
      </p:pic>
      <p:pic>
        <p:nvPicPr>
          <p:cNvPr id="605" name="Google Shape;605;p63" descr="pasted-image.pdf"/>
          <p:cNvPicPr preferRelativeResize="0"/>
          <p:nvPr/>
        </p:nvPicPr>
        <p:blipFill rotWithShape="1">
          <a:blip r:embed="rId4">
            <a:alphaModFix/>
          </a:blip>
          <a:srcRect/>
          <a:stretch/>
        </p:blipFill>
        <p:spPr>
          <a:xfrm>
            <a:off x="8275084" y="424095"/>
            <a:ext cx="476800" cy="333821"/>
          </a:xfrm>
          <a:prstGeom prst="rect">
            <a:avLst/>
          </a:prstGeom>
          <a:noFill/>
          <a:ln>
            <a:noFill/>
          </a:ln>
        </p:spPr>
      </p:pic>
      <p:sp>
        <p:nvSpPr>
          <p:cNvPr id="606" name="Google Shape;606;p63"/>
          <p:cNvSpPr>
            <a:spLocks noGrp="1"/>
          </p:cNvSpPr>
          <p:nvPr>
            <p:ph type="pic" idx="2"/>
          </p:nvPr>
        </p:nvSpPr>
        <p:spPr>
          <a:xfrm>
            <a:off x="4725293" y="922313"/>
            <a:ext cx="2746500" cy="2746500"/>
          </a:xfrm>
          <a:prstGeom prst="ellipse">
            <a:avLst/>
          </a:prstGeom>
          <a:noFill/>
          <a:ln>
            <a:noFill/>
          </a:ln>
        </p:spPr>
      </p:sp>
      <p:sp>
        <p:nvSpPr>
          <p:cNvPr id="607" name="Google Shape;607;p63"/>
          <p:cNvSpPr>
            <a:spLocks noGrp="1"/>
          </p:cNvSpPr>
          <p:nvPr>
            <p:ph type="pic" idx="3"/>
          </p:nvPr>
        </p:nvSpPr>
        <p:spPr>
          <a:xfrm>
            <a:off x="6760948" y="2814788"/>
            <a:ext cx="854100" cy="854100"/>
          </a:xfrm>
          <a:prstGeom prst="ellipse">
            <a:avLst/>
          </a:prstGeom>
          <a:noFill/>
          <a:ln w="114300" cap="flat" cmpd="sng">
            <a:solidFill>
              <a:schemeClr val="lt1"/>
            </a:solidFill>
            <a:prstDash val="solid"/>
            <a:round/>
            <a:headEnd type="none" w="sm" len="sm"/>
            <a:tailEnd type="none" w="sm" len="sm"/>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K2 - Speaker Slide - A 1">
  <p:cSld name="CUSTOM_3_1_2">
    <p:spTree>
      <p:nvGrpSpPr>
        <p:cNvPr id="1" name="Shape 608"/>
        <p:cNvGrpSpPr/>
        <p:nvPr/>
      </p:nvGrpSpPr>
      <p:grpSpPr>
        <a:xfrm>
          <a:off x="0" y="0"/>
          <a:ext cx="0" cy="0"/>
          <a:chOff x="0" y="0"/>
          <a:chExt cx="0" cy="0"/>
        </a:xfrm>
      </p:grpSpPr>
      <p:sp>
        <p:nvSpPr>
          <p:cNvPr id="609" name="Google Shape;609;p64"/>
          <p:cNvSpPr txBox="1">
            <a:spLocks noGrp="1"/>
          </p:cNvSpPr>
          <p:nvPr>
            <p:ph type="title"/>
          </p:nvPr>
        </p:nvSpPr>
        <p:spPr>
          <a:xfrm>
            <a:off x="432169" y="543128"/>
            <a:ext cx="4733100" cy="12345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400"/>
              <a:buNone/>
              <a:defRPr/>
            </a:lvl1pPr>
            <a:lvl2pPr lvl="1" algn="l" rtl="0">
              <a:spcBef>
                <a:spcPts val="0"/>
              </a:spcBef>
              <a:spcAft>
                <a:spcPts val="0"/>
              </a:spcAft>
              <a:buClr>
                <a:schemeClr val="accent1"/>
              </a:buClr>
              <a:buSzPts val="2400"/>
              <a:buFont typeface="Poppins"/>
              <a:buNone/>
              <a:defRPr b="1">
                <a:latin typeface="Poppins"/>
                <a:ea typeface="Poppins"/>
                <a:cs typeface="Poppins"/>
                <a:sym typeface="Poppins"/>
              </a:defRPr>
            </a:lvl2pPr>
            <a:lvl3pPr lvl="2" algn="l" rtl="0">
              <a:spcBef>
                <a:spcPts val="0"/>
              </a:spcBef>
              <a:spcAft>
                <a:spcPts val="0"/>
              </a:spcAft>
              <a:buClr>
                <a:schemeClr val="accent1"/>
              </a:buClr>
              <a:buSzPts val="2400"/>
              <a:buFont typeface="Poppins"/>
              <a:buNone/>
              <a:defRPr b="1">
                <a:latin typeface="Poppins"/>
                <a:ea typeface="Poppins"/>
                <a:cs typeface="Poppins"/>
                <a:sym typeface="Poppins"/>
              </a:defRPr>
            </a:lvl3pPr>
            <a:lvl4pPr lvl="3" algn="l" rtl="0">
              <a:spcBef>
                <a:spcPts val="0"/>
              </a:spcBef>
              <a:spcAft>
                <a:spcPts val="0"/>
              </a:spcAft>
              <a:buClr>
                <a:schemeClr val="accent1"/>
              </a:buClr>
              <a:buSzPts val="2400"/>
              <a:buFont typeface="Poppins"/>
              <a:buNone/>
              <a:defRPr b="1">
                <a:latin typeface="Poppins"/>
                <a:ea typeface="Poppins"/>
                <a:cs typeface="Poppins"/>
                <a:sym typeface="Poppins"/>
              </a:defRPr>
            </a:lvl4pPr>
            <a:lvl5pPr lvl="4" algn="l" rtl="0">
              <a:spcBef>
                <a:spcPts val="0"/>
              </a:spcBef>
              <a:spcAft>
                <a:spcPts val="0"/>
              </a:spcAft>
              <a:buClr>
                <a:schemeClr val="accent1"/>
              </a:buClr>
              <a:buSzPts val="2400"/>
              <a:buFont typeface="Poppins"/>
              <a:buNone/>
              <a:defRPr b="1">
                <a:latin typeface="Poppins"/>
                <a:ea typeface="Poppins"/>
                <a:cs typeface="Poppins"/>
                <a:sym typeface="Poppins"/>
              </a:defRPr>
            </a:lvl5pPr>
            <a:lvl6pPr lvl="5" algn="l" rtl="0">
              <a:spcBef>
                <a:spcPts val="0"/>
              </a:spcBef>
              <a:spcAft>
                <a:spcPts val="0"/>
              </a:spcAft>
              <a:buClr>
                <a:schemeClr val="accent1"/>
              </a:buClr>
              <a:buSzPts val="2400"/>
              <a:buFont typeface="Poppins"/>
              <a:buNone/>
              <a:defRPr b="1">
                <a:latin typeface="Poppins"/>
                <a:ea typeface="Poppins"/>
                <a:cs typeface="Poppins"/>
                <a:sym typeface="Poppins"/>
              </a:defRPr>
            </a:lvl6pPr>
            <a:lvl7pPr lvl="6" algn="l" rtl="0">
              <a:spcBef>
                <a:spcPts val="0"/>
              </a:spcBef>
              <a:spcAft>
                <a:spcPts val="0"/>
              </a:spcAft>
              <a:buClr>
                <a:schemeClr val="accent1"/>
              </a:buClr>
              <a:buSzPts val="2400"/>
              <a:buFont typeface="Poppins"/>
              <a:buNone/>
              <a:defRPr b="1">
                <a:latin typeface="Poppins"/>
                <a:ea typeface="Poppins"/>
                <a:cs typeface="Poppins"/>
                <a:sym typeface="Poppins"/>
              </a:defRPr>
            </a:lvl7pPr>
            <a:lvl8pPr lvl="7" algn="l" rtl="0">
              <a:spcBef>
                <a:spcPts val="0"/>
              </a:spcBef>
              <a:spcAft>
                <a:spcPts val="0"/>
              </a:spcAft>
              <a:buClr>
                <a:schemeClr val="accent1"/>
              </a:buClr>
              <a:buSzPts val="2400"/>
              <a:buFont typeface="Poppins"/>
              <a:buNone/>
              <a:defRPr b="1">
                <a:latin typeface="Poppins"/>
                <a:ea typeface="Poppins"/>
                <a:cs typeface="Poppins"/>
                <a:sym typeface="Poppins"/>
              </a:defRPr>
            </a:lvl8pPr>
            <a:lvl9pPr lvl="8" algn="l" rtl="0">
              <a:spcBef>
                <a:spcPts val="0"/>
              </a:spcBef>
              <a:spcAft>
                <a:spcPts val="0"/>
              </a:spcAft>
              <a:buClr>
                <a:schemeClr val="accent1"/>
              </a:buClr>
              <a:buSzPts val="2400"/>
              <a:buFont typeface="Poppins"/>
              <a:buNone/>
              <a:defRPr b="1">
                <a:latin typeface="Poppins"/>
                <a:ea typeface="Poppins"/>
                <a:cs typeface="Poppins"/>
                <a:sym typeface="Poppins"/>
              </a:defRPr>
            </a:lvl9pPr>
          </a:lstStyle>
          <a:p>
            <a:endParaRPr/>
          </a:p>
        </p:txBody>
      </p:sp>
      <p:sp>
        <p:nvSpPr>
          <p:cNvPr id="610" name="Google Shape;610;p64"/>
          <p:cNvSpPr txBox="1">
            <a:spLocks noGrp="1"/>
          </p:cNvSpPr>
          <p:nvPr>
            <p:ph type="subTitle" idx="1"/>
          </p:nvPr>
        </p:nvSpPr>
        <p:spPr>
          <a:xfrm>
            <a:off x="432169" y="1825574"/>
            <a:ext cx="4733100" cy="624300"/>
          </a:xfrm>
          <a:prstGeom prst="rect">
            <a:avLst/>
          </a:prstGeom>
        </p:spPr>
        <p:txBody>
          <a:bodyPr spcFirstLastPara="1" wrap="square" lIns="0" tIns="0" rIns="0" bIns="0" anchor="t" anchorCtr="0">
            <a:noAutofit/>
          </a:bodyPr>
          <a:lstStyle>
            <a:lvl1pPr lvl="0" rtl="0">
              <a:lnSpc>
                <a:spcPct val="103000"/>
              </a:lnSpc>
              <a:spcBef>
                <a:spcPts val="400"/>
              </a:spcBef>
              <a:spcAft>
                <a:spcPts val="0"/>
              </a:spcAft>
              <a:buClr>
                <a:schemeClr val="accent1"/>
              </a:buClr>
              <a:buSzPts val="1700"/>
              <a:buNone/>
              <a:defRPr sz="1700">
                <a:solidFill>
                  <a:schemeClr val="accent1"/>
                </a:solidFill>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a:endParaRPr/>
          </a:p>
        </p:txBody>
      </p:sp>
      <p:sp>
        <p:nvSpPr>
          <p:cNvPr id="611" name="Google Shape;611;p64"/>
          <p:cNvSpPr txBox="1">
            <a:spLocks noGrp="1"/>
          </p:cNvSpPr>
          <p:nvPr>
            <p:ph type="title" idx="2"/>
          </p:nvPr>
        </p:nvSpPr>
        <p:spPr>
          <a:xfrm>
            <a:off x="1053312" y="2711510"/>
            <a:ext cx="4733100" cy="12345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400"/>
              <a:buNone/>
              <a:defRPr/>
            </a:lvl1pPr>
            <a:lvl2pPr lvl="1" algn="l" rtl="0">
              <a:spcBef>
                <a:spcPts val="0"/>
              </a:spcBef>
              <a:spcAft>
                <a:spcPts val="0"/>
              </a:spcAft>
              <a:buClr>
                <a:schemeClr val="accent1"/>
              </a:buClr>
              <a:buSzPts val="2400"/>
              <a:buFont typeface="Poppins"/>
              <a:buNone/>
              <a:defRPr b="1">
                <a:latin typeface="Poppins"/>
                <a:ea typeface="Poppins"/>
                <a:cs typeface="Poppins"/>
                <a:sym typeface="Poppins"/>
              </a:defRPr>
            </a:lvl2pPr>
            <a:lvl3pPr lvl="2" algn="l" rtl="0">
              <a:spcBef>
                <a:spcPts val="0"/>
              </a:spcBef>
              <a:spcAft>
                <a:spcPts val="0"/>
              </a:spcAft>
              <a:buClr>
                <a:schemeClr val="accent1"/>
              </a:buClr>
              <a:buSzPts val="2400"/>
              <a:buFont typeface="Poppins"/>
              <a:buNone/>
              <a:defRPr b="1">
                <a:latin typeface="Poppins"/>
                <a:ea typeface="Poppins"/>
                <a:cs typeface="Poppins"/>
                <a:sym typeface="Poppins"/>
              </a:defRPr>
            </a:lvl3pPr>
            <a:lvl4pPr lvl="3" algn="l" rtl="0">
              <a:spcBef>
                <a:spcPts val="0"/>
              </a:spcBef>
              <a:spcAft>
                <a:spcPts val="0"/>
              </a:spcAft>
              <a:buClr>
                <a:schemeClr val="accent1"/>
              </a:buClr>
              <a:buSzPts val="2400"/>
              <a:buFont typeface="Poppins"/>
              <a:buNone/>
              <a:defRPr b="1">
                <a:latin typeface="Poppins"/>
                <a:ea typeface="Poppins"/>
                <a:cs typeface="Poppins"/>
                <a:sym typeface="Poppins"/>
              </a:defRPr>
            </a:lvl4pPr>
            <a:lvl5pPr lvl="4" algn="l" rtl="0">
              <a:spcBef>
                <a:spcPts val="0"/>
              </a:spcBef>
              <a:spcAft>
                <a:spcPts val="0"/>
              </a:spcAft>
              <a:buClr>
                <a:schemeClr val="accent1"/>
              </a:buClr>
              <a:buSzPts val="2400"/>
              <a:buFont typeface="Poppins"/>
              <a:buNone/>
              <a:defRPr b="1">
                <a:latin typeface="Poppins"/>
                <a:ea typeface="Poppins"/>
                <a:cs typeface="Poppins"/>
                <a:sym typeface="Poppins"/>
              </a:defRPr>
            </a:lvl5pPr>
            <a:lvl6pPr lvl="5" algn="l" rtl="0">
              <a:spcBef>
                <a:spcPts val="0"/>
              </a:spcBef>
              <a:spcAft>
                <a:spcPts val="0"/>
              </a:spcAft>
              <a:buClr>
                <a:schemeClr val="accent1"/>
              </a:buClr>
              <a:buSzPts val="2400"/>
              <a:buFont typeface="Poppins"/>
              <a:buNone/>
              <a:defRPr b="1">
                <a:latin typeface="Poppins"/>
                <a:ea typeface="Poppins"/>
                <a:cs typeface="Poppins"/>
                <a:sym typeface="Poppins"/>
              </a:defRPr>
            </a:lvl6pPr>
            <a:lvl7pPr lvl="6" algn="l" rtl="0">
              <a:spcBef>
                <a:spcPts val="0"/>
              </a:spcBef>
              <a:spcAft>
                <a:spcPts val="0"/>
              </a:spcAft>
              <a:buClr>
                <a:schemeClr val="accent1"/>
              </a:buClr>
              <a:buSzPts val="2400"/>
              <a:buFont typeface="Poppins"/>
              <a:buNone/>
              <a:defRPr b="1">
                <a:latin typeface="Poppins"/>
                <a:ea typeface="Poppins"/>
                <a:cs typeface="Poppins"/>
                <a:sym typeface="Poppins"/>
              </a:defRPr>
            </a:lvl7pPr>
            <a:lvl8pPr lvl="7" algn="l" rtl="0">
              <a:spcBef>
                <a:spcPts val="0"/>
              </a:spcBef>
              <a:spcAft>
                <a:spcPts val="0"/>
              </a:spcAft>
              <a:buClr>
                <a:schemeClr val="accent1"/>
              </a:buClr>
              <a:buSzPts val="2400"/>
              <a:buFont typeface="Poppins"/>
              <a:buNone/>
              <a:defRPr b="1">
                <a:latin typeface="Poppins"/>
                <a:ea typeface="Poppins"/>
                <a:cs typeface="Poppins"/>
                <a:sym typeface="Poppins"/>
              </a:defRPr>
            </a:lvl8pPr>
            <a:lvl9pPr lvl="8" algn="l" rtl="0">
              <a:spcBef>
                <a:spcPts val="0"/>
              </a:spcBef>
              <a:spcAft>
                <a:spcPts val="0"/>
              </a:spcAft>
              <a:buClr>
                <a:schemeClr val="accent1"/>
              </a:buClr>
              <a:buSzPts val="2400"/>
              <a:buFont typeface="Poppins"/>
              <a:buNone/>
              <a:defRPr b="1">
                <a:latin typeface="Poppins"/>
                <a:ea typeface="Poppins"/>
                <a:cs typeface="Poppins"/>
                <a:sym typeface="Poppins"/>
              </a:defRPr>
            </a:lvl9pPr>
          </a:lstStyle>
          <a:p>
            <a:endParaRPr/>
          </a:p>
        </p:txBody>
      </p:sp>
      <p:sp>
        <p:nvSpPr>
          <p:cNvPr id="612" name="Google Shape;612;p64"/>
          <p:cNvSpPr txBox="1">
            <a:spLocks noGrp="1"/>
          </p:cNvSpPr>
          <p:nvPr>
            <p:ph type="subTitle" idx="3"/>
          </p:nvPr>
        </p:nvSpPr>
        <p:spPr>
          <a:xfrm>
            <a:off x="1053312" y="3993956"/>
            <a:ext cx="4733100" cy="624300"/>
          </a:xfrm>
          <a:prstGeom prst="rect">
            <a:avLst/>
          </a:prstGeom>
        </p:spPr>
        <p:txBody>
          <a:bodyPr spcFirstLastPara="1" wrap="square" lIns="0" tIns="0" rIns="0" bIns="0" anchor="t" anchorCtr="0">
            <a:noAutofit/>
          </a:bodyPr>
          <a:lstStyle>
            <a:lvl1pPr lvl="0" rtl="0">
              <a:lnSpc>
                <a:spcPct val="103000"/>
              </a:lnSpc>
              <a:spcBef>
                <a:spcPts val="400"/>
              </a:spcBef>
              <a:spcAft>
                <a:spcPts val="0"/>
              </a:spcAft>
              <a:buClr>
                <a:schemeClr val="accent1"/>
              </a:buClr>
              <a:buSzPts val="1700"/>
              <a:buNone/>
              <a:defRPr sz="1700">
                <a:solidFill>
                  <a:schemeClr val="accent1"/>
                </a:solidFill>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a:endParaRPr/>
          </a:p>
        </p:txBody>
      </p:sp>
      <p:sp>
        <p:nvSpPr>
          <p:cNvPr id="613" name="Google Shape;613;p64"/>
          <p:cNvSpPr/>
          <p:nvPr/>
        </p:nvSpPr>
        <p:spPr>
          <a:xfrm>
            <a:off x="4702700" y="-338"/>
            <a:ext cx="4445740" cy="4473030"/>
          </a:xfrm>
          <a:custGeom>
            <a:avLst/>
            <a:gdLst/>
            <a:ahLst/>
            <a:cxnLst/>
            <a:rect l="l" t="t" r="r" b="b"/>
            <a:pathLst>
              <a:path w="41582" h="41849" extrusionOk="0">
                <a:moveTo>
                  <a:pt x="0" y="0"/>
                </a:moveTo>
                <a:cubicBezTo>
                  <a:pt x="3997" y="21081"/>
                  <a:pt x="20546" y="37727"/>
                  <a:pt x="41581" y="41849"/>
                </a:cubicBezTo>
                <a:lnTo>
                  <a:pt x="41581" y="0"/>
                </a:lnTo>
                <a:close/>
              </a:path>
            </a:pathLst>
          </a:custGeom>
          <a:solidFill>
            <a:srgbClr val="CFE9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pic>
        <p:nvPicPr>
          <p:cNvPr id="614" name="Google Shape;614;p64"/>
          <p:cNvPicPr preferRelativeResize="0"/>
          <p:nvPr/>
        </p:nvPicPr>
        <p:blipFill>
          <a:blip r:embed="rId2">
            <a:alphaModFix/>
          </a:blip>
          <a:stretch>
            <a:fillRect/>
          </a:stretch>
        </p:blipFill>
        <p:spPr>
          <a:xfrm rot="866541">
            <a:off x="4437869" y="279272"/>
            <a:ext cx="904221" cy="994182"/>
          </a:xfrm>
          <a:prstGeom prst="rect">
            <a:avLst/>
          </a:prstGeom>
          <a:noFill/>
          <a:ln>
            <a:noFill/>
          </a:ln>
        </p:spPr>
      </p:pic>
      <p:pic>
        <p:nvPicPr>
          <p:cNvPr id="615" name="Google Shape;615;p64"/>
          <p:cNvPicPr preferRelativeResize="0"/>
          <p:nvPr/>
        </p:nvPicPr>
        <p:blipFill rotWithShape="1">
          <a:blip r:embed="rId3">
            <a:alphaModFix amt="40000"/>
          </a:blip>
          <a:srcRect l="45462"/>
          <a:stretch/>
        </p:blipFill>
        <p:spPr>
          <a:xfrm flipH="1">
            <a:off x="6918676" y="1083656"/>
            <a:ext cx="2225324" cy="2990869"/>
          </a:xfrm>
          <a:prstGeom prst="rect">
            <a:avLst/>
          </a:prstGeom>
          <a:noFill/>
          <a:ln>
            <a:noFill/>
          </a:ln>
        </p:spPr>
      </p:pic>
      <p:pic>
        <p:nvPicPr>
          <p:cNvPr id="616" name="Google Shape;616;p64" descr="pasted-image.pdf"/>
          <p:cNvPicPr preferRelativeResize="0"/>
          <p:nvPr/>
        </p:nvPicPr>
        <p:blipFill rotWithShape="1">
          <a:blip r:embed="rId4">
            <a:alphaModFix/>
          </a:blip>
          <a:srcRect/>
          <a:stretch/>
        </p:blipFill>
        <p:spPr>
          <a:xfrm>
            <a:off x="8275084" y="424095"/>
            <a:ext cx="476800" cy="333821"/>
          </a:xfrm>
          <a:prstGeom prst="rect">
            <a:avLst/>
          </a:prstGeom>
          <a:noFill/>
          <a:ln>
            <a:noFill/>
          </a:ln>
        </p:spPr>
      </p:pic>
      <p:sp>
        <p:nvSpPr>
          <p:cNvPr id="617" name="Google Shape;617;p64"/>
          <p:cNvSpPr>
            <a:spLocks noGrp="1"/>
          </p:cNvSpPr>
          <p:nvPr>
            <p:ph type="pic" idx="4"/>
          </p:nvPr>
        </p:nvSpPr>
        <p:spPr>
          <a:xfrm>
            <a:off x="4592979" y="615181"/>
            <a:ext cx="2096400" cy="2096400"/>
          </a:xfrm>
          <a:prstGeom prst="ellipse">
            <a:avLst/>
          </a:prstGeom>
          <a:noFill/>
          <a:ln>
            <a:noFill/>
          </a:ln>
        </p:spPr>
      </p:sp>
      <p:sp>
        <p:nvSpPr>
          <p:cNvPr id="618" name="Google Shape;618;p64"/>
          <p:cNvSpPr>
            <a:spLocks noGrp="1"/>
          </p:cNvSpPr>
          <p:nvPr>
            <p:ph type="pic" idx="5"/>
          </p:nvPr>
        </p:nvSpPr>
        <p:spPr>
          <a:xfrm>
            <a:off x="4682569" y="688500"/>
            <a:ext cx="505200" cy="505200"/>
          </a:xfrm>
          <a:prstGeom prst="ellipse">
            <a:avLst/>
          </a:prstGeom>
          <a:noFill/>
          <a:ln w="76200" cap="flat" cmpd="sng">
            <a:solidFill>
              <a:schemeClr val="lt1"/>
            </a:solidFill>
            <a:prstDash val="solid"/>
            <a:round/>
            <a:headEnd type="none" w="sm" len="sm"/>
            <a:tailEnd type="none" w="sm" len="sm"/>
          </a:ln>
        </p:spPr>
      </p:sp>
      <p:pic>
        <p:nvPicPr>
          <p:cNvPr id="619" name="Google Shape;619;p64"/>
          <p:cNvPicPr preferRelativeResize="0"/>
          <p:nvPr/>
        </p:nvPicPr>
        <p:blipFill>
          <a:blip r:embed="rId2">
            <a:alphaModFix/>
          </a:blip>
          <a:stretch>
            <a:fillRect/>
          </a:stretch>
        </p:blipFill>
        <p:spPr>
          <a:xfrm rot="-866541" flipH="1">
            <a:off x="7802833" y="2040497"/>
            <a:ext cx="904221" cy="994182"/>
          </a:xfrm>
          <a:prstGeom prst="rect">
            <a:avLst/>
          </a:prstGeom>
          <a:noFill/>
          <a:ln>
            <a:noFill/>
          </a:ln>
        </p:spPr>
      </p:pic>
      <p:sp>
        <p:nvSpPr>
          <p:cNvPr id="620" name="Google Shape;620;p64"/>
          <p:cNvSpPr>
            <a:spLocks noGrp="1"/>
          </p:cNvSpPr>
          <p:nvPr>
            <p:ph type="pic" idx="6"/>
          </p:nvPr>
        </p:nvSpPr>
        <p:spPr>
          <a:xfrm>
            <a:off x="6486941" y="2376406"/>
            <a:ext cx="2096400" cy="2096400"/>
          </a:xfrm>
          <a:prstGeom prst="ellipse">
            <a:avLst/>
          </a:prstGeom>
          <a:noFill/>
          <a:ln>
            <a:noFill/>
          </a:ln>
        </p:spPr>
      </p:sp>
      <p:sp>
        <p:nvSpPr>
          <p:cNvPr id="621" name="Google Shape;621;p64"/>
          <p:cNvSpPr>
            <a:spLocks noGrp="1"/>
          </p:cNvSpPr>
          <p:nvPr>
            <p:ph type="pic" idx="7"/>
          </p:nvPr>
        </p:nvSpPr>
        <p:spPr>
          <a:xfrm>
            <a:off x="8002315" y="2449725"/>
            <a:ext cx="505200" cy="505200"/>
          </a:xfrm>
          <a:prstGeom prst="ellipse">
            <a:avLst/>
          </a:prstGeom>
          <a:noFill/>
          <a:ln w="76200" cap="flat" cmpd="sng">
            <a:solidFill>
              <a:schemeClr val="lt1"/>
            </a:solidFill>
            <a:prstDash val="solid"/>
            <a:round/>
            <a:headEnd type="none" w="sm" len="sm"/>
            <a:tailEnd type="none" w="sm" len="sm"/>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K1 - Speaker Slide - B 1">
  <p:cSld name="CUSTOM_3_1_1_2">
    <p:spTree>
      <p:nvGrpSpPr>
        <p:cNvPr id="1" name="Shape 622"/>
        <p:cNvGrpSpPr/>
        <p:nvPr/>
      </p:nvGrpSpPr>
      <p:grpSpPr>
        <a:xfrm>
          <a:off x="0" y="0"/>
          <a:ext cx="0" cy="0"/>
          <a:chOff x="0" y="0"/>
          <a:chExt cx="0" cy="0"/>
        </a:xfrm>
      </p:grpSpPr>
      <p:sp>
        <p:nvSpPr>
          <p:cNvPr id="623" name="Google Shape;623;p65"/>
          <p:cNvSpPr/>
          <p:nvPr/>
        </p:nvSpPr>
        <p:spPr>
          <a:xfrm>
            <a:off x="4702700" y="-338"/>
            <a:ext cx="4445740" cy="4473030"/>
          </a:xfrm>
          <a:custGeom>
            <a:avLst/>
            <a:gdLst/>
            <a:ahLst/>
            <a:cxnLst/>
            <a:rect l="l" t="t" r="r" b="b"/>
            <a:pathLst>
              <a:path w="41582" h="41849" extrusionOk="0">
                <a:moveTo>
                  <a:pt x="0" y="0"/>
                </a:moveTo>
                <a:cubicBezTo>
                  <a:pt x="3997" y="21081"/>
                  <a:pt x="20546" y="37727"/>
                  <a:pt x="41581" y="41849"/>
                </a:cubicBezTo>
                <a:lnTo>
                  <a:pt x="41581" y="0"/>
                </a:ln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pic>
        <p:nvPicPr>
          <p:cNvPr id="624" name="Google Shape;624;p65"/>
          <p:cNvPicPr preferRelativeResize="0"/>
          <p:nvPr/>
        </p:nvPicPr>
        <p:blipFill rotWithShape="1">
          <a:blip r:embed="rId2">
            <a:alphaModFix amt="40000"/>
          </a:blip>
          <a:srcRect l="45462"/>
          <a:stretch/>
        </p:blipFill>
        <p:spPr>
          <a:xfrm flipH="1">
            <a:off x="6918676" y="1083656"/>
            <a:ext cx="2225324" cy="2990869"/>
          </a:xfrm>
          <a:prstGeom prst="rect">
            <a:avLst/>
          </a:prstGeom>
          <a:noFill/>
          <a:ln>
            <a:noFill/>
          </a:ln>
        </p:spPr>
      </p:pic>
      <p:pic>
        <p:nvPicPr>
          <p:cNvPr id="625" name="Google Shape;625;p65"/>
          <p:cNvPicPr preferRelativeResize="0"/>
          <p:nvPr/>
        </p:nvPicPr>
        <p:blipFill>
          <a:blip r:embed="rId3">
            <a:alphaModFix/>
          </a:blip>
          <a:stretch>
            <a:fillRect/>
          </a:stretch>
        </p:blipFill>
        <p:spPr>
          <a:xfrm rot="-6368313">
            <a:off x="6396732" y="3278765"/>
            <a:ext cx="904018" cy="994404"/>
          </a:xfrm>
          <a:prstGeom prst="rect">
            <a:avLst/>
          </a:prstGeom>
          <a:noFill/>
          <a:ln>
            <a:noFill/>
          </a:ln>
        </p:spPr>
      </p:pic>
      <p:pic>
        <p:nvPicPr>
          <p:cNvPr id="626" name="Google Shape;626;p65" descr="pasted-image.pdf"/>
          <p:cNvPicPr preferRelativeResize="0"/>
          <p:nvPr/>
        </p:nvPicPr>
        <p:blipFill rotWithShape="1">
          <a:blip r:embed="rId4">
            <a:alphaModFix/>
          </a:blip>
          <a:srcRect/>
          <a:stretch/>
        </p:blipFill>
        <p:spPr>
          <a:xfrm>
            <a:off x="8275084" y="424095"/>
            <a:ext cx="476800" cy="333821"/>
          </a:xfrm>
          <a:prstGeom prst="rect">
            <a:avLst/>
          </a:prstGeom>
          <a:noFill/>
          <a:ln>
            <a:noFill/>
          </a:ln>
        </p:spPr>
      </p:pic>
      <p:sp>
        <p:nvSpPr>
          <p:cNvPr id="627" name="Google Shape;627;p65"/>
          <p:cNvSpPr>
            <a:spLocks noGrp="1"/>
          </p:cNvSpPr>
          <p:nvPr>
            <p:ph type="pic" idx="2"/>
          </p:nvPr>
        </p:nvSpPr>
        <p:spPr>
          <a:xfrm>
            <a:off x="4725293" y="922313"/>
            <a:ext cx="2746500" cy="2746500"/>
          </a:xfrm>
          <a:prstGeom prst="ellipse">
            <a:avLst/>
          </a:prstGeom>
          <a:noFill/>
          <a:ln>
            <a:noFill/>
          </a:ln>
        </p:spPr>
      </p:sp>
      <p:sp>
        <p:nvSpPr>
          <p:cNvPr id="628" name="Google Shape;628;p65"/>
          <p:cNvSpPr>
            <a:spLocks noGrp="1"/>
          </p:cNvSpPr>
          <p:nvPr>
            <p:ph type="pic" idx="3"/>
          </p:nvPr>
        </p:nvSpPr>
        <p:spPr>
          <a:xfrm>
            <a:off x="6760948" y="2814788"/>
            <a:ext cx="854100" cy="854100"/>
          </a:xfrm>
          <a:prstGeom prst="ellipse">
            <a:avLst/>
          </a:prstGeom>
          <a:noFill/>
          <a:ln w="114300" cap="flat" cmpd="sng">
            <a:solidFill>
              <a:schemeClr val="lt1"/>
            </a:solidFill>
            <a:prstDash val="solid"/>
            <a:round/>
            <a:headEnd type="none" w="sm" len="sm"/>
            <a:tailEnd type="none" w="sm" len="sm"/>
          </a:ln>
        </p:spPr>
      </p:sp>
      <p:sp>
        <p:nvSpPr>
          <p:cNvPr id="629" name="Google Shape;629;p65"/>
          <p:cNvSpPr txBox="1">
            <a:spLocks noGrp="1"/>
          </p:cNvSpPr>
          <p:nvPr>
            <p:ph type="title"/>
          </p:nvPr>
        </p:nvSpPr>
        <p:spPr>
          <a:xfrm>
            <a:off x="432169" y="1776222"/>
            <a:ext cx="4733100" cy="12345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400"/>
              <a:buNone/>
              <a:defRPr/>
            </a:lvl1pPr>
            <a:lvl2pPr lvl="1" algn="l" rtl="0">
              <a:spcBef>
                <a:spcPts val="0"/>
              </a:spcBef>
              <a:spcAft>
                <a:spcPts val="0"/>
              </a:spcAft>
              <a:buClr>
                <a:schemeClr val="accent1"/>
              </a:buClr>
              <a:buSzPts val="2400"/>
              <a:buFont typeface="Poppins"/>
              <a:buNone/>
              <a:defRPr b="1">
                <a:latin typeface="Poppins"/>
                <a:ea typeface="Poppins"/>
                <a:cs typeface="Poppins"/>
                <a:sym typeface="Poppins"/>
              </a:defRPr>
            </a:lvl2pPr>
            <a:lvl3pPr lvl="2" algn="l" rtl="0">
              <a:spcBef>
                <a:spcPts val="0"/>
              </a:spcBef>
              <a:spcAft>
                <a:spcPts val="0"/>
              </a:spcAft>
              <a:buClr>
                <a:schemeClr val="accent1"/>
              </a:buClr>
              <a:buSzPts val="2400"/>
              <a:buFont typeface="Poppins"/>
              <a:buNone/>
              <a:defRPr b="1">
                <a:latin typeface="Poppins"/>
                <a:ea typeface="Poppins"/>
                <a:cs typeface="Poppins"/>
                <a:sym typeface="Poppins"/>
              </a:defRPr>
            </a:lvl3pPr>
            <a:lvl4pPr lvl="3" algn="l" rtl="0">
              <a:spcBef>
                <a:spcPts val="0"/>
              </a:spcBef>
              <a:spcAft>
                <a:spcPts val="0"/>
              </a:spcAft>
              <a:buClr>
                <a:schemeClr val="accent1"/>
              </a:buClr>
              <a:buSzPts val="2400"/>
              <a:buFont typeface="Poppins"/>
              <a:buNone/>
              <a:defRPr b="1">
                <a:latin typeface="Poppins"/>
                <a:ea typeface="Poppins"/>
                <a:cs typeface="Poppins"/>
                <a:sym typeface="Poppins"/>
              </a:defRPr>
            </a:lvl4pPr>
            <a:lvl5pPr lvl="4" algn="l" rtl="0">
              <a:spcBef>
                <a:spcPts val="0"/>
              </a:spcBef>
              <a:spcAft>
                <a:spcPts val="0"/>
              </a:spcAft>
              <a:buClr>
                <a:schemeClr val="accent1"/>
              </a:buClr>
              <a:buSzPts val="2400"/>
              <a:buFont typeface="Poppins"/>
              <a:buNone/>
              <a:defRPr b="1">
                <a:latin typeface="Poppins"/>
                <a:ea typeface="Poppins"/>
                <a:cs typeface="Poppins"/>
                <a:sym typeface="Poppins"/>
              </a:defRPr>
            </a:lvl5pPr>
            <a:lvl6pPr lvl="5" algn="l" rtl="0">
              <a:spcBef>
                <a:spcPts val="0"/>
              </a:spcBef>
              <a:spcAft>
                <a:spcPts val="0"/>
              </a:spcAft>
              <a:buClr>
                <a:schemeClr val="accent1"/>
              </a:buClr>
              <a:buSzPts val="2400"/>
              <a:buFont typeface="Poppins"/>
              <a:buNone/>
              <a:defRPr b="1">
                <a:latin typeface="Poppins"/>
                <a:ea typeface="Poppins"/>
                <a:cs typeface="Poppins"/>
                <a:sym typeface="Poppins"/>
              </a:defRPr>
            </a:lvl6pPr>
            <a:lvl7pPr lvl="6" algn="l" rtl="0">
              <a:spcBef>
                <a:spcPts val="0"/>
              </a:spcBef>
              <a:spcAft>
                <a:spcPts val="0"/>
              </a:spcAft>
              <a:buClr>
                <a:schemeClr val="accent1"/>
              </a:buClr>
              <a:buSzPts val="2400"/>
              <a:buFont typeface="Poppins"/>
              <a:buNone/>
              <a:defRPr b="1">
                <a:latin typeface="Poppins"/>
                <a:ea typeface="Poppins"/>
                <a:cs typeface="Poppins"/>
                <a:sym typeface="Poppins"/>
              </a:defRPr>
            </a:lvl7pPr>
            <a:lvl8pPr lvl="7" algn="l" rtl="0">
              <a:spcBef>
                <a:spcPts val="0"/>
              </a:spcBef>
              <a:spcAft>
                <a:spcPts val="0"/>
              </a:spcAft>
              <a:buClr>
                <a:schemeClr val="accent1"/>
              </a:buClr>
              <a:buSzPts val="2400"/>
              <a:buFont typeface="Poppins"/>
              <a:buNone/>
              <a:defRPr b="1">
                <a:latin typeface="Poppins"/>
                <a:ea typeface="Poppins"/>
                <a:cs typeface="Poppins"/>
                <a:sym typeface="Poppins"/>
              </a:defRPr>
            </a:lvl8pPr>
            <a:lvl9pPr lvl="8" algn="l" rtl="0">
              <a:spcBef>
                <a:spcPts val="0"/>
              </a:spcBef>
              <a:spcAft>
                <a:spcPts val="0"/>
              </a:spcAft>
              <a:buClr>
                <a:schemeClr val="accent1"/>
              </a:buClr>
              <a:buSzPts val="2400"/>
              <a:buFont typeface="Poppins"/>
              <a:buNone/>
              <a:defRPr b="1">
                <a:latin typeface="Poppins"/>
                <a:ea typeface="Poppins"/>
                <a:cs typeface="Poppins"/>
                <a:sym typeface="Poppins"/>
              </a:defRPr>
            </a:lvl9pPr>
          </a:lstStyle>
          <a:p>
            <a:endParaRPr/>
          </a:p>
        </p:txBody>
      </p:sp>
      <p:sp>
        <p:nvSpPr>
          <p:cNvPr id="630" name="Google Shape;630;p65"/>
          <p:cNvSpPr txBox="1">
            <a:spLocks noGrp="1"/>
          </p:cNvSpPr>
          <p:nvPr>
            <p:ph type="subTitle" idx="1"/>
          </p:nvPr>
        </p:nvSpPr>
        <p:spPr>
          <a:xfrm>
            <a:off x="432169" y="3058668"/>
            <a:ext cx="4733100" cy="624300"/>
          </a:xfrm>
          <a:prstGeom prst="rect">
            <a:avLst/>
          </a:prstGeom>
        </p:spPr>
        <p:txBody>
          <a:bodyPr spcFirstLastPara="1" wrap="square" lIns="0" tIns="0" rIns="0" bIns="0" anchor="t" anchorCtr="0">
            <a:noAutofit/>
          </a:bodyPr>
          <a:lstStyle>
            <a:lvl1pPr lvl="0" rtl="0">
              <a:lnSpc>
                <a:spcPct val="103000"/>
              </a:lnSpc>
              <a:spcBef>
                <a:spcPts val="400"/>
              </a:spcBef>
              <a:spcAft>
                <a:spcPts val="0"/>
              </a:spcAft>
              <a:buClr>
                <a:schemeClr val="accent1"/>
              </a:buClr>
              <a:buSzPts val="1700"/>
              <a:buNone/>
              <a:defRPr sz="1700">
                <a:solidFill>
                  <a:schemeClr val="accent1"/>
                </a:solidFill>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L1 - Panelist Slide - 3-Up">
  <p:cSld name="Basic_4_1_1_1_1_1_1_2_1_1_3">
    <p:spTree>
      <p:nvGrpSpPr>
        <p:cNvPr id="1" name="Shape 631"/>
        <p:cNvGrpSpPr/>
        <p:nvPr/>
      </p:nvGrpSpPr>
      <p:grpSpPr>
        <a:xfrm>
          <a:off x="0" y="0"/>
          <a:ext cx="0" cy="0"/>
          <a:chOff x="0" y="0"/>
          <a:chExt cx="0" cy="0"/>
        </a:xfrm>
      </p:grpSpPr>
      <p:sp>
        <p:nvSpPr>
          <p:cNvPr id="632" name="Google Shape;632;p66"/>
          <p:cNvSpPr txBox="1">
            <a:spLocks noGrp="1"/>
          </p:cNvSpPr>
          <p:nvPr>
            <p:ph type="subTitle" idx="1"/>
          </p:nvPr>
        </p:nvSpPr>
        <p:spPr>
          <a:xfrm>
            <a:off x="432169" y="4834781"/>
            <a:ext cx="54507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633" name="Google Shape;633;p66"/>
          <p:cNvSpPr txBox="1">
            <a:spLocks noGrp="1"/>
          </p:cNvSpPr>
          <p:nvPr>
            <p:ph type="body" idx="2"/>
          </p:nvPr>
        </p:nvSpPr>
        <p:spPr>
          <a:xfrm>
            <a:off x="3265258" y="3717036"/>
            <a:ext cx="2613600" cy="857400"/>
          </a:xfrm>
          <a:prstGeom prst="rect">
            <a:avLst/>
          </a:prstGeom>
          <a:noFill/>
          <a:ln>
            <a:noFill/>
          </a:ln>
        </p:spPr>
        <p:txBody>
          <a:bodyPr spcFirstLastPara="1" wrap="square" lIns="0" tIns="0" rIns="0" bIns="0" anchor="t" anchorCtr="0">
            <a:noAutofit/>
          </a:bodyPr>
          <a:lstStyle>
            <a:lvl1pPr marL="457200" marR="0" lvl="0" indent="-323850" algn="ctr"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ctr"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ctr"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ctr"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ctr"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ctr"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sp>
        <p:nvSpPr>
          <p:cNvPr id="634" name="Google Shape;634;p66"/>
          <p:cNvSpPr txBox="1">
            <a:spLocks noGrp="1"/>
          </p:cNvSpPr>
          <p:nvPr>
            <p:ph type="body" idx="3"/>
          </p:nvPr>
        </p:nvSpPr>
        <p:spPr>
          <a:xfrm>
            <a:off x="432167" y="3717036"/>
            <a:ext cx="2613600" cy="857400"/>
          </a:xfrm>
          <a:prstGeom prst="rect">
            <a:avLst/>
          </a:prstGeom>
          <a:noFill/>
          <a:ln>
            <a:noFill/>
          </a:ln>
        </p:spPr>
        <p:txBody>
          <a:bodyPr spcFirstLastPara="1" wrap="square" lIns="0" tIns="0" rIns="0" bIns="0" anchor="t" anchorCtr="0">
            <a:noAutofit/>
          </a:bodyPr>
          <a:lstStyle>
            <a:lvl1pPr marL="457200" marR="0" lvl="0" indent="-323850" algn="ctr"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ctr"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ctr"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ctr"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ctr"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ctr"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sp>
        <p:nvSpPr>
          <p:cNvPr id="635" name="Google Shape;635;p66"/>
          <p:cNvSpPr>
            <a:spLocks noGrp="1"/>
          </p:cNvSpPr>
          <p:nvPr>
            <p:ph type="pic" idx="4"/>
          </p:nvPr>
        </p:nvSpPr>
        <p:spPr>
          <a:xfrm>
            <a:off x="690217" y="1440113"/>
            <a:ext cx="2096400" cy="2096400"/>
          </a:xfrm>
          <a:prstGeom prst="ellipse">
            <a:avLst/>
          </a:prstGeom>
          <a:noFill/>
          <a:ln>
            <a:noFill/>
          </a:ln>
        </p:spPr>
      </p:sp>
      <p:sp>
        <p:nvSpPr>
          <p:cNvPr id="636" name="Google Shape;636;p66"/>
          <p:cNvSpPr>
            <a:spLocks noGrp="1"/>
          </p:cNvSpPr>
          <p:nvPr>
            <p:ph type="pic" idx="5"/>
          </p:nvPr>
        </p:nvSpPr>
        <p:spPr>
          <a:xfrm>
            <a:off x="3523564" y="1440113"/>
            <a:ext cx="2096400" cy="2096400"/>
          </a:xfrm>
          <a:prstGeom prst="ellipse">
            <a:avLst/>
          </a:prstGeom>
          <a:noFill/>
          <a:ln>
            <a:noFill/>
          </a:ln>
        </p:spPr>
      </p:sp>
      <p:sp>
        <p:nvSpPr>
          <p:cNvPr id="637" name="Google Shape;637;p66"/>
          <p:cNvSpPr>
            <a:spLocks noGrp="1"/>
          </p:cNvSpPr>
          <p:nvPr>
            <p:ph type="pic" idx="6"/>
          </p:nvPr>
        </p:nvSpPr>
        <p:spPr>
          <a:xfrm>
            <a:off x="6356283" y="1440113"/>
            <a:ext cx="2096400" cy="2096400"/>
          </a:xfrm>
          <a:prstGeom prst="ellipse">
            <a:avLst/>
          </a:prstGeom>
          <a:noFill/>
          <a:ln>
            <a:noFill/>
          </a:ln>
        </p:spPr>
      </p:sp>
      <p:pic>
        <p:nvPicPr>
          <p:cNvPr id="638" name="Google Shape;638;p66" descr="pasted-image.pdf"/>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639" name="Google Shape;639;p66"/>
          <p:cNvSpPr txBox="1">
            <a:spLocks noGrp="1"/>
          </p:cNvSpPr>
          <p:nvPr>
            <p:ph type="subTitle" idx="7"/>
          </p:nvPr>
        </p:nvSpPr>
        <p:spPr>
          <a:xfrm>
            <a:off x="432169" y="836676"/>
            <a:ext cx="7799700" cy="4731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640" name="Google Shape;640;p66" descr="Google Shape;653;p89"/>
          <p:cNvPicPr preferRelativeResize="0"/>
          <p:nvPr/>
        </p:nvPicPr>
        <p:blipFill rotWithShape="1">
          <a:blip r:embed="rId3">
            <a:alphaModFix/>
          </a:blip>
          <a:srcRect l="156" r="13045" b="438"/>
          <a:stretch/>
        </p:blipFill>
        <p:spPr>
          <a:xfrm>
            <a:off x="8112603" y="4179900"/>
            <a:ext cx="1031406" cy="963601"/>
          </a:xfrm>
          <a:prstGeom prst="rect">
            <a:avLst/>
          </a:prstGeom>
          <a:noFill/>
          <a:ln>
            <a:noFill/>
          </a:ln>
        </p:spPr>
      </p:pic>
      <p:sp>
        <p:nvSpPr>
          <p:cNvPr id="641" name="Google Shape;641;p66"/>
          <p:cNvSpPr txBox="1">
            <a:spLocks noGrp="1"/>
          </p:cNvSpPr>
          <p:nvPr>
            <p:ph type="body" idx="8"/>
          </p:nvPr>
        </p:nvSpPr>
        <p:spPr>
          <a:xfrm>
            <a:off x="6098350" y="3717036"/>
            <a:ext cx="2613600" cy="857400"/>
          </a:xfrm>
          <a:prstGeom prst="rect">
            <a:avLst/>
          </a:prstGeom>
          <a:noFill/>
          <a:ln>
            <a:noFill/>
          </a:ln>
        </p:spPr>
        <p:txBody>
          <a:bodyPr spcFirstLastPara="1" wrap="square" lIns="0" tIns="0" rIns="0" bIns="0" anchor="t" anchorCtr="0">
            <a:noAutofit/>
          </a:bodyPr>
          <a:lstStyle>
            <a:lvl1pPr marL="457200" marR="0" lvl="0" indent="-323850" algn="ctr"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ctr"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ctr"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ctr"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ctr"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ctr"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sp>
        <p:nvSpPr>
          <p:cNvPr id="642" name="Google Shape;642;p66"/>
          <p:cNvSpPr txBox="1">
            <a:spLocks noGrp="1"/>
          </p:cNvSpPr>
          <p:nvPr>
            <p:ph type="title"/>
          </p:nvPr>
        </p:nvSpPr>
        <p:spPr>
          <a:xfrm>
            <a:off x="432167" y="44602"/>
            <a:ext cx="7800000" cy="743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2400"/>
              <a:buFont typeface="Poppins SemiBold"/>
              <a:buNone/>
              <a:defRPr sz="2400">
                <a:solidFill>
                  <a:schemeClr val="accent1"/>
                </a:solidFill>
              </a:defRPr>
            </a:lvl1pPr>
            <a:lvl2pPr lvl="1" algn="l" rtl="0">
              <a:spcBef>
                <a:spcPts val="0"/>
              </a:spcBef>
              <a:spcAft>
                <a:spcPts val="0"/>
              </a:spcAft>
              <a:buSzPts val="2400"/>
              <a:buFont typeface="Poppins"/>
              <a:buNone/>
              <a:defRPr b="1">
                <a:latin typeface="Poppins"/>
                <a:ea typeface="Poppins"/>
                <a:cs typeface="Poppins"/>
                <a:sym typeface="Poppins"/>
              </a:defRPr>
            </a:lvl2pPr>
            <a:lvl3pPr lvl="2" algn="l" rtl="0">
              <a:spcBef>
                <a:spcPts val="0"/>
              </a:spcBef>
              <a:spcAft>
                <a:spcPts val="0"/>
              </a:spcAft>
              <a:buSzPts val="2400"/>
              <a:buFont typeface="Poppins"/>
              <a:buNone/>
              <a:defRPr b="1">
                <a:latin typeface="Poppins"/>
                <a:ea typeface="Poppins"/>
                <a:cs typeface="Poppins"/>
                <a:sym typeface="Poppins"/>
              </a:defRPr>
            </a:lvl3pPr>
            <a:lvl4pPr lvl="3" algn="l" rtl="0">
              <a:spcBef>
                <a:spcPts val="0"/>
              </a:spcBef>
              <a:spcAft>
                <a:spcPts val="0"/>
              </a:spcAft>
              <a:buSzPts val="2400"/>
              <a:buFont typeface="Poppins"/>
              <a:buNone/>
              <a:defRPr b="1">
                <a:latin typeface="Poppins"/>
                <a:ea typeface="Poppins"/>
                <a:cs typeface="Poppins"/>
                <a:sym typeface="Poppins"/>
              </a:defRPr>
            </a:lvl4pPr>
            <a:lvl5pPr lvl="4" algn="l" rtl="0">
              <a:spcBef>
                <a:spcPts val="0"/>
              </a:spcBef>
              <a:spcAft>
                <a:spcPts val="0"/>
              </a:spcAft>
              <a:buSzPts val="2400"/>
              <a:buFont typeface="Poppins"/>
              <a:buNone/>
              <a:defRPr b="1">
                <a:latin typeface="Poppins"/>
                <a:ea typeface="Poppins"/>
                <a:cs typeface="Poppins"/>
                <a:sym typeface="Poppins"/>
              </a:defRPr>
            </a:lvl5pPr>
            <a:lvl6pPr lvl="5" algn="l" rtl="0">
              <a:spcBef>
                <a:spcPts val="0"/>
              </a:spcBef>
              <a:spcAft>
                <a:spcPts val="0"/>
              </a:spcAft>
              <a:buSzPts val="2400"/>
              <a:buFont typeface="Poppins"/>
              <a:buNone/>
              <a:defRPr b="1">
                <a:latin typeface="Poppins"/>
                <a:ea typeface="Poppins"/>
                <a:cs typeface="Poppins"/>
                <a:sym typeface="Poppins"/>
              </a:defRPr>
            </a:lvl6pPr>
            <a:lvl7pPr lvl="6" algn="l" rtl="0">
              <a:spcBef>
                <a:spcPts val="0"/>
              </a:spcBef>
              <a:spcAft>
                <a:spcPts val="0"/>
              </a:spcAft>
              <a:buSzPts val="2400"/>
              <a:buFont typeface="Poppins"/>
              <a:buNone/>
              <a:defRPr b="1">
                <a:latin typeface="Poppins"/>
                <a:ea typeface="Poppins"/>
                <a:cs typeface="Poppins"/>
                <a:sym typeface="Poppins"/>
              </a:defRPr>
            </a:lvl7pPr>
            <a:lvl8pPr lvl="7" algn="l" rtl="0">
              <a:spcBef>
                <a:spcPts val="0"/>
              </a:spcBef>
              <a:spcAft>
                <a:spcPts val="0"/>
              </a:spcAft>
              <a:buSzPts val="2400"/>
              <a:buFont typeface="Poppins"/>
              <a:buNone/>
              <a:defRPr b="1">
                <a:latin typeface="Poppins"/>
                <a:ea typeface="Poppins"/>
                <a:cs typeface="Poppins"/>
                <a:sym typeface="Poppins"/>
              </a:defRPr>
            </a:lvl8pPr>
            <a:lvl9pPr lvl="8" algn="l" rtl="0">
              <a:lnSpc>
                <a:spcPct val="90000"/>
              </a:lnSpc>
              <a:spcBef>
                <a:spcPts val="0"/>
              </a:spcBef>
              <a:spcAft>
                <a:spcPts val="0"/>
              </a:spcAft>
              <a:buSzPts val="24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L2 - Panelist Slide - 4-Up 1">
  <p:cSld name="Basic_4_1_1_1_1_1_1_2_1_1_1_3">
    <p:spTree>
      <p:nvGrpSpPr>
        <p:cNvPr id="1" name="Shape 643"/>
        <p:cNvGrpSpPr/>
        <p:nvPr/>
      </p:nvGrpSpPr>
      <p:grpSpPr>
        <a:xfrm>
          <a:off x="0" y="0"/>
          <a:ext cx="0" cy="0"/>
          <a:chOff x="0" y="0"/>
          <a:chExt cx="0" cy="0"/>
        </a:xfrm>
      </p:grpSpPr>
      <p:pic>
        <p:nvPicPr>
          <p:cNvPr id="644" name="Google Shape;644;p67" descr="Google Shape;653;p89"/>
          <p:cNvPicPr preferRelativeResize="0"/>
          <p:nvPr/>
        </p:nvPicPr>
        <p:blipFill rotWithShape="1">
          <a:blip r:embed="rId2">
            <a:alphaModFix/>
          </a:blip>
          <a:srcRect l="156" r="13045" b="438"/>
          <a:stretch/>
        </p:blipFill>
        <p:spPr>
          <a:xfrm>
            <a:off x="8112603" y="4179900"/>
            <a:ext cx="1031406" cy="963601"/>
          </a:xfrm>
          <a:prstGeom prst="rect">
            <a:avLst/>
          </a:prstGeom>
          <a:noFill/>
          <a:ln>
            <a:noFill/>
          </a:ln>
        </p:spPr>
      </p:pic>
      <p:sp>
        <p:nvSpPr>
          <p:cNvPr id="645" name="Google Shape;645;p67"/>
          <p:cNvSpPr txBox="1">
            <a:spLocks noGrp="1"/>
          </p:cNvSpPr>
          <p:nvPr>
            <p:ph type="body" idx="1"/>
          </p:nvPr>
        </p:nvSpPr>
        <p:spPr>
          <a:xfrm>
            <a:off x="6804908" y="3291840"/>
            <a:ext cx="1900200" cy="1282500"/>
          </a:xfrm>
          <a:prstGeom prst="rect">
            <a:avLst/>
          </a:prstGeom>
          <a:noFill/>
          <a:ln>
            <a:noFill/>
          </a:ln>
        </p:spPr>
        <p:txBody>
          <a:bodyPr spcFirstLastPara="1" wrap="square" lIns="0" tIns="0" rIns="0" bIns="0" anchor="t" anchorCtr="0">
            <a:noAutofit/>
          </a:bodyPr>
          <a:lstStyle>
            <a:lvl1pPr marL="457200" marR="0" lvl="0" indent="-323850" algn="ctr"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ctr"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ctr"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ctr"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ctr"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ctr"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sp>
        <p:nvSpPr>
          <p:cNvPr id="646" name="Google Shape;646;p67"/>
          <p:cNvSpPr txBox="1">
            <a:spLocks noGrp="1"/>
          </p:cNvSpPr>
          <p:nvPr>
            <p:ph type="body" idx="2"/>
          </p:nvPr>
        </p:nvSpPr>
        <p:spPr>
          <a:xfrm>
            <a:off x="4685234" y="3291840"/>
            <a:ext cx="1900200" cy="1282500"/>
          </a:xfrm>
          <a:prstGeom prst="rect">
            <a:avLst/>
          </a:prstGeom>
          <a:noFill/>
          <a:ln>
            <a:noFill/>
          </a:ln>
        </p:spPr>
        <p:txBody>
          <a:bodyPr spcFirstLastPara="1" wrap="square" lIns="0" tIns="0" rIns="0" bIns="0" anchor="t" anchorCtr="0">
            <a:noAutofit/>
          </a:bodyPr>
          <a:lstStyle>
            <a:lvl1pPr marL="457200" marR="0" lvl="0" indent="-323850" algn="ctr"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ctr"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ctr"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ctr"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ctr"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ctr"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sp>
        <p:nvSpPr>
          <p:cNvPr id="647" name="Google Shape;647;p67"/>
          <p:cNvSpPr txBox="1">
            <a:spLocks noGrp="1"/>
          </p:cNvSpPr>
          <p:nvPr>
            <p:ph type="body" idx="3"/>
          </p:nvPr>
        </p:nvSpPr>
        <p:spPr>
          <a:xfrm>
            <a:off x="2558700" y="3291840"/>
            <a:ext cx="1900200" cy="1282500"/>
          </a:xfrm>
          <a:prstGeom prst="rect">
            <a:avLst/>
          </a:prstGeom>
          <a:noFill/>
          <a:ln>
            <a:noFill/>
          </a:ln>
        </p:spPr>
        <p:txBody>
          <a:bodyPr spcFirstLastPara="1" wrap="square" lIns="0" tIns="0" rIns="0" bIns="0" anchor="t" anchorCtr="0">
            <a:noAutofit/>
          </a:bodyPr>
          <a:lstStyle>
            <a:lvl1pPr marL="457200" marR="0" lvl="0" indent="-323850" algn="ctr"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ctr"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ctr"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ctr"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ctr"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ctr"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sp>
        <p:nvSpPr>
          <p:cNvPr id="648" name="Google Shape;648;p67"/>
          <p:cNvSpPr txBox="1">
            <a:spLocks noGrp="1"/>
          </p:cNvSpPr>
          <p:nvPr>
            <p:ph type="body" idx="4"/>
          </p:nvPr>
        </p:nvSpPr>
        <p:spPr>
          <a:xfrm>
            <a:off x="432167" y="3291840"/>
            <a:ext cx="1900200" cy="1282500"/>
          </a:xfrm>
          <a:prstGeom prst="rect">
            <a:avLst/>
          </a:prstGeom>
          <a:noFill/>
          <a:ln>
            <a:noFill/>
          </a:ln>
        </p:spPr>
        <p:txBody>
          <a:bodyPr spcFirstLastPara="1" wrap="square" lIns="0" tIns="0" rIns="0" bIns="0" anchor="t" anchorCtr="0">
            <a:noAutofit/>
          </a:bodyPr>
          <a:lstStyle>
            <a:lvl1pPr marL="457200" marR="0" lvl="0" indent="-323850" algn="ctr"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ctr"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ctr"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ctr"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ctr"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ctr"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ctr"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pic>
        <p:nvPicPr>
          <p:cNvPr id="649" name="Google Shape;649;p67" descr="pasted-image.pdf"/>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650" name="Google Shape;650;p67"/>
          <p:cNvSpPr txBox="1">
            <a:spLocks noGrp="1"/>
          </p:cNvSpPr>
          <p:nvPr>
            <p:ph type="subTitle" idx="5"/>
          </p:nvPr>
        </p:nvSpPr>
        <p:spPr>
          <a:xfrm>
            <a:off x="432169" y="4834781"/>
            <a:ext cx="33312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651" name="Google Shape;651;p67"/>
          <p:cNvSpPr>
            <a:spLocks noGrp="1"/>
          </p:cNvSpPr>
          <p:nvPr>
            <p:ph type="pic" idx="6"/>
          </p:nvPr>
        </p:nvSpPr>
        <p:spPr>
          <a:xfrm>
            <a:off x="528925" y="1429725"/>
            <a:ext cx="1712100" cy="1712100"/>
          </a:xfrm>
          <a:prstGeom prst="ellipse">
            <a:avLst/>
          </a:prstGeom>
          <a:noFill/>
          <a:ln>
            <a:noFill/>
          </a:ln>
        </p:spPr>
      </p:sp>
      <p:sp>
        <p:nvSpPr>
          <p:cNvPr id="652" name="Google Shape;652;p67"/>
          <p:cNvSpPr>
            <a:spLocks noGrp="1"/>
          </p:cNvSpPr>
          <p:nvPr>
            <p:ph type="pic" idx="7"/>
          </p:nvPr>
        </p:nvSpPr>
        <p:spPr>
          <a:xfrm>
            <a:off x="2653460" y="1429725"/>
            <a:ext cx="1712100" cy="1712100"/>
          </a:xfrm>
          <a:prstGeom prst="ellipse">
            <a:avLst/>
          </a:prstGeom>
          <a:noFill/>
          <a:ln>
            <a:noFill/>
          </a:ln>
        </p:spPr>
      </p:sp>
      <p:sp>
        <p:nvSpPr>
          <p:cNvPr id="653" name="Google Shape;653;p67"/>
          <p:cNvSpPr>
            <a:spLocks noGrp="1"/>
          </p:cNvSpPr>
          <p:nvPr>
            <p:ph type="pic" idx="8"/>
          </p:nvPr>
        </p:nvSpPr>
        <p:spPr>
          <a:xfrm>
            <a:off x="4777994" y="1429725"/>
            <a:ext cx="1712100" cy="1712100"/>
          </a:xfrm>
          <a:prstGeom prst="ellipse">
            <a:avLst/>
          </a:prstGeom>
          <a:noFill/>
          <a:ln>
            <a:noFill/>
          </a:ln>
        </p:spPr>
      </p:sp>
      <p:sp>
        <p:nvSpPr>
          <p:cNvPr id="654" name="Google Shape;654;p67"/>
          <p:cNvSpPr>
            <a:spLocks noGrp="1"/>
          </p:cNvSpPr>
          <p:nvPr>
            <p:ph type="pic" idx="9"/>
          </p:nvPr>
        </p:nvSpPr>
        <p:spPr>
          <a:xfrm>
            <a:off x="6940001" y="1429725"/>
            <a:ext cx="1712100" cy="1712100"/>
          </a:xfrm>
          <a:prstGeom prst="ellipse">
            <a:avLst/>
          </a:prstGeom>
          <a:noFill/>
          <a:ln>
            <a:noFill/>
          </a:ln>
        </p:spPr>
      </p:sp>
      <p:sp>
        <p:nvSpPr>
          <p:cNvPr id="655" name="Google Shape;655;p67"/>
          <p:cNvSpPr txBox="1">
            <a:spLocks noGrp="1"/>
          </p:cNvSpPr>
          <p:nvPr>
            <p:ph type="subTitle" idx="13"/>
          </p:nvPr>
        </p:nvSpPr>
        <p:spPr>
          <a:xfrm>
            <a:off x="432169" y="836676"/>
            <a:ext cx="7799700" cy="4731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656" name="Google Shape;656;p67"/>
          <p:cNvSpPr txBox="1">
            <a:spLocks noGrp="1"/>
          </p:cNvSpPr>
          <p:nvPr>
            <p:ph type="title"/>
          </p:nvPr>
        </p:nvSpPr>
        <p:spPr>
          <a:xfrm>
            <a:off x="432167" y="44602"/>
            <a:ext cx="7800000" cy="743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2400"/>
              <a:buFont typeface="Poppins SemiBold"/>
              <a:buNone/>
              <a:defRPr sz="2400">
                <a:solidFill>
                  <a:schemeClr val="accent1"/>
                </a:solidFill>
              </a:defRPr>
            </a:lvl1pPr>
            <a:lvl2pPr lvl="1" algn="l" rtl="0">
              <a:lnSpc>
                <a:spcPct val="90000"/>
              </a:lnSpc>
              <a:spcBef>
                <a:spcPts val="0"/>
              </a:spcBef>
              <a:spcAft>
                <a:spcPts val="0"/>
              </a:spcAft>
              <a:buSzPts val="2400"/>
              <a:buFont typeface="Poppins"/>
              <a:buNone/>
              <a:defRPr b="1">
                <a:latin typeface="Poppins"/>
                <a:ea typeface="Poppins"/>
                <a:cs typeface="Poppins"/>
                <a:sym typeface="Poppins"/>
              </a:defRPr>
            </a:lvl2pPr>
            <a:lvl3pPr lvl="2" algn="l" rtl="0">
              <a:lnSpc>
                <a:spcPct val="90000"/>
              </a:lnSpc>
              <a:spcBef>
                <a:spcPts val="0"/>
              </a:spcBef>
              <a:spcAft>
                <a:spcPts val="0"/>
              </a:spcAft>
              <a:buSzPts val="2400"/>
              <a:buFont typeface="Poppins"/>
              <a:buNone/>
              <a:defRPr b="1">
                <a:latin typeface="Poppins"/>
                <a:ea typeface="Poppins"/>
                <a:cs typeface="Poppins"/>
                <a:sym typeface="Poppins"/>
              </a:defRPr>
            </a:lvl3pPr>
            <a:lvl4pPr lvl="3" algn="l" rtl="0">
              <a:lnSpc>
                <a:spcPct val="90000"/>
              </a:lnSpc>
              <a:spcBef>
                <a:spcPts val="0"/>
              </a:spcBef>
              <a:spcAft>
                <a:spcPts val="0"/>
              </a:spcAft>
              <a:buSzPts val="2400"/>
              <a:buFont typeface="Poppins"/>
              <a:buNone/>
              <a:defRPr b="1">
                <a:latin typeface="Poppins"/>
                <a:ea typeface="Poppins"/>
                <a:cs typeface="Poppins"/>
                <a:sym typeface="Poppins"/>
              </a:defRPr>
            </a:lvl4pPr>
            <a:lvl5pPr lvl="4" algn="l" rtl="0">
              <a:lnSpc>
                <a:spcPct val="90000"/>
              </a:lnSpc>
              <a:spcBef>
                <a:spcPts val="0"/>
              </a:spcBef>
              <a:spcAft>
                <a:spcPts val="0"/>
              </a:spcAft>
              <a:buSzPts val="2400"/>
              <a:buFont typeface="Poppins"/>
              <a:buNone/>
              <a:defRPr b="1">
                <a:latin typeface="Poppins"/>
                <a:ea typeface="Poppins"/>
                <a:cs typeface="Poppins"/>
                <a:sym typeface="Poppins"/>
              </a:defRPr>
            </a:lvl5pPr>
            <a:lvl6pPr lvl="5" algn="l" rtl="0">
              <a:lnSpc>
                <a:spcPct val="90000"/>
              </a:lnSpc>
              <a:spcBef>
                <a:spcPts val="0"/>
              </a:spcBef>
              <a:spcAft>
                <a:spcPts val="0"/>
              </a:spcAft>
              <a:buSzPts val="2400"/>
              <a:buFont typeface="Poppins"/>
              <a:buNone/>
              <a:defRPr b="1">
                <a:latin typeface="Poppins"/>
                <a:ea typeface="Poppins"/>
                <a:cs typeface="Poppins"/>
                <a:sym typeface="Poppins"/>
              </a:defRPr>
            </a:lvl6pPr>
            <a:lvl7pPr lvl="6" algn="l" rtl="0">
              <a:lnSpc>
                <a:spcPct val="90000"/>
              </a:lnSpc>
              <a:spcBef>
                <a:spcPts val="0"/>
              </a:spcBef>
              <a:spcAft>
                <a:spcPts val="0"/>
              </a:spcAft>
              <a:buSzPts val="2400"/>
              <a:buFont typeface="Poppins"/>
              <a:buNone/>
              <a:defRPr b="1">
                <a:latin typeface="Poppins"/>
                <a:ea typeface="Poppins"/>
                <a:cs typeface="Poppins"/>
                <a:sym typeface="Poppins"/>
              </a:defRPr>
            </a:lvl7pPr>
            <a:lvl8pPr lvl="7" algn="l" rtl="0">
              <a:lnSpc>
                <a:spcPct val="90000"/>
              </a:lnSpc>
              <a:spcBef>
                <a:spcPts val="0"/>
              </a:spcBef>
              <a:spcAft>
                <a:spcPts val="0"/>
              </a:spcAft>
              <a:buSzPts val="2400"/>
              <a:buFont typeface="Poppins"/>
              <a:buNone/>
              <a:defRPr b="1">
                <a:latin typeface="Poppins"/>
                <a:ea typeface="Poppins"/>
                <a:cs typeface="Poppins"/>
                <a:sym typeface="Poppins"/>
              </a:defRPr>
            </a:lvl8pPr>
            <a:lvl9pPr lvl="8" algn="l" rtl="0">
              <a:lnSpc>
                <a:spcPct val="90000"/>
              </a:lnSpc>
              <a:spcBef>
                <a:spcPts val="0"/>
              </a:spcBef>
              <a:spcAft>
                <a:spcPts val="0"/>
              </a:spcAft>
              <a:buSzPts val="24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J1 - Statement Slide - A">
  <p:cSld name="Basic_4_1_1_1_1_1_1_1_1_1_3">
    <p:bg>
      <p:bgPr>
        <a:solidFill>
          <a:schemeClr val="lt1"/>
        </a:solidFill>
        <a:effectLst/>
      </p:bgPr>
    </p:bg>
    <p:spTree>
      <p:nvGrpSpPr>
        <p:cNvPr id="1" name="Shape 657"/>
        <p:cNvGrpSpPr/>
        <p:nvPr/>
      </p:nvGrpSpPr>
      <p:grpSpPr>
        <a:xfrm>
          <a:off x="0" y="0"/>
          <a:ext cx="0" cy="0"/>
          <a:chOff x="0" y="0"/>
          <a:chExt cx="0" cy="0"/>
        </a:xfrm>
      </p:grpSpPr>
      <p:sp>
        <p:nvSpPr>
          <p:cNvPr id="658" name="Google Shape;658;p68"/>
          <p:cNvSpPr/>
          <p:nvPr/>
        </p:nvSpPr>
        <p:spPr>
          <a:xfrm>
            <a:off x="6180722" y="0"/>
            <a:ext cx="2962507" cy="4397747"/>
          </a:xfrm>
          <a:custGeom>
            <a:avLst/>
            <a:gdLst/>
            <a:ahLst/>
            <a:cxnLst/>
            <a:rect l="l" t="t" r="r" b="b"/>
            <a:pathLst>
              <a:path w="3950009" h="5863662" extrusionOk="0">
                <a:moveTo>
                  <a:pt x="1632048" y="0"/>
                </a:moveTo>
                <a:lnTo>
                  <a:pt x="3950009" y="0"/>
                </a:lnTo>
                <a:lnTo>
                  <a:pt x="3950009" y="5748665"/>
                </a:lnTo>
                <a:lnTo>
                  <a:pt x="3749327" y="5800266"/>
                </a:lnTo>
                <a:cubicBezTo>
                  <a:pt x="3546193" y="5841833"/>
                  <a:pt x="3335870" y="5863662"/>
                  <a:pt x="3120448" y="5863662"/>
                </a:cubicBezTo>
                <a:cubicBezTo>
                  <a:pt x="1397072" y="5863662"/>
                  <a:pt x="0" y="4466590"/>
                  <a:pt x="0" y="2743214"/>
                </a:cubicBezTo>
                <a:cubicBezTo>
                  <a:pt x="0" y="1666104"/>
                  <a:pt x="545731" y="716457"/>
                  <a:pt x="1375776" y="155690"/>
                </a:cubicBezTo>
                <a:close/>
              </a:path>
            </a:pathLst>
          </a:custGeom>
          <a:solidFill>
            <a:srgbClr val="CFE9FE"/>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B5CAB"/>
              </a:solidFill>
              <a:latin typeface="Arial"/>
              <a:ea typeface="Arial"/>
              <a:cs typeface="Arial"/>
              <a:sym typeface="Arial"/>
            </a:endParaRPr>
          </a:p>
        </p:txBody>
      </p:sp>
      <p:pic>
        <p:nvPicPr>
          <p:cNvPr id="659" name="Google Shape;659;p68" descr="Google Shape;941;p65"/>
          <p:cNvPicPr preferRelativeResize="0"/>
          <p:nvPr/>
        </p:nvPicPr>
        <p:blipFill rotWithShape="1">
          <a:blip r:embed="rId2">
            <a:alphaModFix/>
          </a:blip>
          <a:srcRect t="6041" r="36708"/>
          <a:stretch/>
        </p:blipFill>
        <p:spPr>
          <a:xfrm>
            <a:off x="6180783" y="0"/>
            <a:ext cx="2962389" cy="4397763"/>
          </a:xfrm>
          <a:custGeom>
            <a:avLst/>
            <a:gdLst/>
            <a:ahLst/>
            <a:cxnLst/>
            <a:rect l="l" t="t" r="r" b="b"/>
            <a:pathLst>
              <a:path w="3949852" h="5863684" extrusionOk="0">
                <a:moveTo>
                  <a:pt x="0" y="0"/>
                </a:moveTo>
                <a:lnTo>
                  <a:pt x="3949852" y="0"/>
                </a:lnTo>
                <a:lnTo>
                  <a:pt x="3949852" y="5863684"/>
                </a:lnTo>
                <a:lnTo>
                  <a:pt x="0" y="5863684"/>
                </a:lnTo>
                <a:close/>
              </a:path>
            </a:pathLst>
          </a:custGeom>
          <a:noFill/>
          <a:ln>
            <a:noFill/>
          </a:ln>
        </p:spPr>
      </p:pic>
      <p:pic>
        <p:nvPicPr>
          <p:cNvPr id="660" name="Google Shape;660;p68" descr="Google Shape;945;p65"/>
          <p:cNvPicPr preferRelativeResize="0"/>
          <p:nvPr/>
        </p:nvPicPr>
        <p:blipFill rotWithShape="1">
          <a:blip r:embed="rId3">
            <a:alphaModFix/>
          </a:blip>
          <a:srcRect l="10259" t="10258" r="10274" b="39282"/>
          <a:stretch/>
        </p:blipFill>
        <p:spPr>
          <a:xfrm>
            <a:off x="4161665" y="3328203"/>
            <a:ext cx="2851888" cy="1815297"/>
          </a:xfrm>
          <a:custGeom>
            <a:avLst/>
            <a:gdLst/>
            <a:ahLst/>
            <a:cxnLst/>
            <a:rect l="l" t="t" r="r" b="b"/>
            <a:pathLst>
              <a:path w="3802518" h="2420396" extrusionOk="0">
                <a:moveTo>
                  <a:pt x="1901435" y="0"/>
                </a:moveTo>
                <a:cubicBezTo>
                  <a:pt x="2951353" y="0"/>
                  <a:pt x="3802518" y="853305"/>
                  <a:pt x="3802518" y="1905862"/>
                </a:cubicBezTo>
                <a:cubicBezTo>
                  <a:pt x="3802518" y="2037453"/>
                  <a:pt x="3789219" y="2165932"/>
                  <a:pt x="3763894" y="2290019"/>
                </a:cubicBezTo>
                <a:lnTo>
                  <a:pt x="3730459" y="2420396"/>
                </a:lnTo>
                <a:lnTo>
                  <a:pt x="72074" y="2420396"/>
                </a:lnTo>
                <a:lnTo>
                  <a:pt x="38632" y="2290019"/>
                </a:lnTo>
                <a:cubicBezTo>
                  <a:pt x="13303" y="2165932"/>
                  <a:pt x="0" y="2037453"/>
                  <a:pt x="0" y="1905862"/>
                </a:cubicBezTo>
                <a:cubicBezTo>
                  <a:pt x="0" y="853305"/>
                  <a:pt x="851342" y="0"/>
                  <a:pt x="1901435" y="0"/>
                </a:cubicBezTo>
                <a:close/>
              </a:path>
            </a:pathLst>
          </a:custGeom>
          <a:noFill/>
          <a:ln>
            <a:noFill/>
          </a:ln>
        </p:spPr>
      </p:pic>
      <p:pic>
        <p:nvPicPr>
          <p:cNvPr id="661" name="Google Shape;661;p68" descr="pasted-image.pdf"/>
          <p:cNvPicPr preferRelativeResize="0"/>
          <p:nvPr/>
        </p:nvPicPr>
        <p:blipFill rotWithShape="1">
          <a:blip r:embed="rId4">
            <a:alphaModFix/>
          </a:blip>
          <a:srcRect/>
          <a:stretch/>
        </p:blipFill>
        <p:spPr>
          <a:xfrm>
            <a:off x="8275084" y="424095"/>
            <a:ext cx="476800" cy="333821"/>
          </a:xfrm>
          <a:prstGeom prst="rect">
            <a:avLst/>
          </a:prstGeom>
          <a:noFill/>
          <a:ln>
            <a:noFill/>
          </a:ln>
        </p:spPr>
      </p:pic>
      <p:pic>
        <p:nvPicPr>
          <p:cNvPr id="662" name="Google Shape;662;p68"/>
          <p:cNvPicPr preferRelativeResize="0"/>
          <p:nvPr/>
        </p:nvPicPr>
        <p:blipFill rotWithShape="1">
          <a:blip r:embed="rId5">
            <a:alphaModFix/>
          </a:blip>
          <a:srcRect/>
          <a:stretch/>
        </p:blipFill>
        <p:spPr>
          <a:xfrm flipH="1">
            <a:off x="7294362" y="1134919"/>
            <a:ext cx="817189" cy="167625"/>
          </a:xfrm>
          <a:prstGeom prst="rect">
            <a:avLst/>
          </a:prstGeom>
          <a:noFill/>
          <a:ln>
            <a:noFill/>
          </a:ln>
        </p:spPr>
      </p:pic>
      <p:sp>
        <p:nvSpPr>
          <p:cNvPr id="663" name="Google Shape;663;p68"/>
          <p:cNvSpPr txBox="1">
            <a:spLocks noGrp="1"/>
          </p:cNvSpPr>
          <p:nvPr>
            <p:ph type="title"/>
          </p:nvPr>
        </p:nvSpPr>
        <p:spPr>
          <a:xfrm>
            <a:off x="432169" y="381225"/>
            <a:ext cx="4737600" cy="25884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800"/>
              <a:buNone/>
              <a:defRPr sz="3200">
                <a:solidFill>
                  <a:schemeClr val="accent1"/>
                </a:solidFill>
              </a:defRPr>
            </a:lvl1pPr>
            <a:lvl2pPr lvl="1" algn="l" rtl="0">
              <a:lnSpc>
                <a:spcPct val="90000"/>
              </a:lnSpc>
              <a:spcBef>
                <a:spcPts val="200"/>
              </a:spcBef>
              <a:spcAft>
                <a:spcPts val="0"/>
              </a:spcAft>
              <a:buSzPts val="2400"/>
              <a:buNone/>
              <a:defRPr/>
            </a:lvl2pPr>
            <a:lvl3pPr lvl="2" algn="l" rtl="0">
              <a:lnSpc>
                <a:spcPct val="90000"/>
              </a:lnSpc>
              <a:spcBef>
                <a:spcPts val="0"/>
              </a:spcBef>
              <a:spcAft>
                <a:spcPts val="0"/>
              </a:spcAft>
              <a:buSzPts val="2400"/>
              <a:buNone/>
              <a:defRPr/>
            </a:lvl3pPr>
            <a:lvl4pPr lvl="3" algn="l" rtl="0">
              <a:lnSpc>
                <a:spcPct val="90000"/>
              </a:lnSpc>
              <a:spcBef>
                <a:spcPts val="0"/>
              </a:spcBef>
              <a:spcAft>
                <a:spcPts val="0"/>
              </a:spcAft>
              <a:buSzPts val="2400"/>
              <a:buNone/>
              <a:defRPr/>
            </a:lvl4pPr>
            <a:lvl5pPr lvl="4" algn="l" rtl="0">
              <a:lnSpc>
                <a:spcPct val="90000"/>
              </a:lnSpc>
              <a:spcBef>
                <a:spcPts val="0"/>
              </a:spcBef>
              <a:spcAft>
                <a:spcPts val="0"/>
              </a:spcAft>
              <a:buSzPts val="2400"/>
              <a:buNone/>
              <a:defRPr/>
            </a:lvl5pPr>
            <a:lvl6pPr lvl="5" algn="l" rtl="0">
              <a:lnSpc>
                <a:spcPct val="90000"/>
              </a:lnSpc>
              <a:spcBef>
                <a:spcPts val="0"/>
              </a:spcBef>
              <a:spcAft>
                <a:spcPts val="0"/>
              </a:spcAft>
              <a:buSzPts val="2400"/>
              <a:buNone/>
              <a:defRPr/>
            </a:lvl6pPr>
            <a:lvl7pPr lvl="6" algn="l" rtl="0">
              <a:lnSpc>
                <a:spcPct val="90000"/>
              </a:lnSpc>
              <a:spcBef>
                <a:spcPts val="0"/>
              </a:spcBef>
              <a:spcAft>
                <a:spcPts val="0"/>
              </a:spcAft>
              <a:buSzPts val="2400"/>
              <a:buNone/>
              <a:defRPr/>
            </a:lvl7pPr>
            <a:lvl8pPr lvl="7" algn="l" rtl="0">
              <a:lnSpc>
                <a:spcPct val="90000"/>
              </a:lnSpc>
              <a:spcBef>
                <a:spcPts val="0"/>
              </a:spcBef>
              <a:spcAft>
                <a:spcPts val="0"/>
              </a:spcAft>
              <a:buSzPts val="2400"/>
              <a:buNone/>
              <a:defRPr/>
            </a:lvl8pPr>
            <a:lvl9pPr lvl="8" algn="l" rtl="0">
              <a:lnSpc>
                <a:spcPct val="90000"/>
              </a:lnSpc>
              <a:spcBef>
                <a:spcPts val="0"/>
              </a:spcBef>
              <a:spcAft>
                <a:spcPts val="0"/>
              </a:spcAft>
              <a:buSzPts val="2400"/>
              <a:buNone/>
              <a:defRPr/>
            </a:lvl9pPr>
          </a:lstStyle>
          <a:p>
            <a:endParaRPr/>
          </a:p>
        </p:txBody>
      </p:sp>
      <p:sp>
        <p:nvSpPr>
          <p:cNvPr id="664" name="Google Shape;664;p68"/>
          <p:cNvSpPr txBox="1">
            <a:spLocks noGrp="1"/>
          </p:cNvSpPr>
          <p:nvPr>
            <p:ph type="subTitle" idx="1"/>
          </p:nvPr>
        </p:nvSpPr>
        <p:spPr>
          <a:xfrm>
            <a:off x="432169" y="3079238"/>
            <a:ext cx="3542100" cy="14952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500"/>
              <a:buNone/>
              <a:defRPr>
                <a:solidFill>
                  <a:schemeClr val="accent1"/>
                </a:solidFill>
              </a:defRPr>
            </a:lvl1pPr>
            <a:lvl2pPr lvl="1" rtl="0">
              <a:lnSpc>
                <a:spcPct val="95000"/>
              </a:lnSpc>
              <a:spcBef>
                <a:spcPts val="0"/>
              </a:spcBef>
              <a:spcAft>
                <a:spcPts val="0"/>
              </a:spcAft>
              <a:buSzPts val="1800"/>
              <a:buNone/>
              <a:defRPr sz="1800"/>
            </a:lvl2pPr>
            <a:lvl3pPr lvl="2" rtl="0">
              <a:lnSpc>
                <a:spcPct val="95000"/>
              </a:lnSpc>
              <a:spcBef>
                <a:spcPts val="200"/>
              </a:spcBef>
              <a:spcAft>
                <a:spcPts val="0"/>
              </a:spcAft>
              <a:buSzPts val="1800"/>
              <a:buNone/>
              <a:defRPr sz="1800"/>
            </a:lvl3pPr>
            <a:lvl4pPr lvl="3" rtl="0">
              <a:lnSpc>
                <a:spcPct val="95000"/>
              </a:lnSpc>
              <a:spcBef>
                <a:spcPts val="200"/>
              </a:spcBef>
              <a:spcAft>
                <a:spcPts val="0"/>
              </a:spcAft>
              <a:buSzPts val="1800"/>
              <a:buNone/>
              <a:defRPr sz="1800"/>
            </a:lvl4pPr>
            <a:lvl5pPr lvl="4" rtl="0">
              <a:lnSpc>
                <a:spcPct val="95000"/>
              </a:lnSpc>
              <a:spcBef>
                <a:spcPts val="200"/>
              </a:spcBef>
              <a:spcAft>
                <a:spcPts val="0"/>
              </a:spcAft>
              <a:buSzPts val="1800"/>
              <a:buNone/>
              <a:defRPr sz="1800"/>
            </a:lvl5pPr>
            <a:lvl6pPr lvl="5" rtl="0">
              <a:lnSpc>
                <a:spcPct val="95000"/>
              </a:lnSpc>
              <a:spcBef>
                <a:spcPts val="200"/>
              </a:spcBef>
              <a:spcAft>
                <a:spcPts val="0"/>
              </a:spcAft>
              <a:buSzPts val="1800"/>
              <a:buNone/>
              <a:defRPr sz="1800"/>
            </a:lvl6pPr>
            <a:lvl7pPr lvl="6" rtl="0">
              <a:lnSpc>
                <a:spcPct val="95000"/>
              </a:lnSpc>
              <a:spcBef>
                <a:spcPts val="200"/>
              </a:spcBef>
              <a:spcAft>
                <a:spcPts val="0"/>
              </a:spcAft>
              <a:buSzPts val="1800"/>
              <a:buNone/>
              <a:defRPr sz="1800"/>
            </a:lvl7pPr>
            <a:lvl8pPr lvl="7" rtl="0">
              <a:lnSpc>
                <a:spcPct val="95000"/>
              </a:lnSpc>
              <a:spcBef>
                <a:spcPts val="200"/>
              </a:spcBef>
              <a:spcAft>
                <a:spcPts val="0"/>
              </a:spcAft>
              <a:buSzPts val="1800"/>
              <a:buNone/>
              <a:defRPr sz="1800"/>
            </a:lvl8pPr>
            <a:lvl9pPr lvl="8" rtl="0">
              <a:lnSpc>
                <a:spcPct val="95000"/>
              </a:lnSpc>
              <a:spcBef>
                <a:spcPts val="200"/>
              </a:spcBef>
              <a:spcAft>
                <a:spcPts val="200"/>
              </a:spcAft>
              <a:buSzPts val="1800"/>
              <a:buNone/>
              <a:defRPr sz="1800"/>
            </a:lvl9pPr>
          </a:lstStyle>
          <a:p>
            <a:endParaRPr/>
          </a:p>
        </p:txBody>
      </p:sp>
      <p:grpSp>
        <p:nvGrpSpPr>
          <p:cNvPr id="665" name="Google Shape;665;p68"/>
          <p:cNvGrpSpPr/>
          <p:nvPr/>
        </p:nvGrpSpPr>
        <p:grpSpPr>
          <a:xfrm>
            <a:off x="7887108" y="1743375"/>
            <a:ext cx="823448" cy="415063"/>
            <a:chOff x="9049192" y="1074147"/>
            <a:chExt cx="1097638" cy="553417"/>
          </a:xfrm>
        </p:grpSpPr>
        <p:pic>
          <p:nvPicPr>
            <p:cNvPr id="666" name="Google Shape;666;p68" descr="Google Shape;912;p64"/>
            <p:cNvPicPr preferRelativeResize="0"/>
            <p:nvPr/>
          </p:nvPicPr>
          <p:blipFill rotWithShape="1">
            <a:blip r:embed="rId6">
              <a:alphaModFix amt="80000"/>
            </a:blip>
            <a:srcRect r="13919" b="42634"/>
            <a:stretch/>
          </p:blipFill>
          <p:spPr>
            <a:xfrm rot="-419999" flipH="1">
              <a:off x="9408169" y="1225042"/>
              <a:ext cx="719404" cy="360027"/>
            </a:xfrm>
            <a:prstGeom prst="rect">
              <a:avLst/>
            </a:prstGeom>
            <a:noFill/>
            <a:ln>
              <a:noFill/>
            </a:ln>
          </p:spPr>
        </p:pic>
        <p:pic>
          <p:nvPicPr>
            <p:cNvPr id="667" name="Google Shape;667;p68" descr="Google Shape;913;p64"/>
            <p:cNvPicPr preferRelativeResize="0"/>
            <p:nvPr/>
          </p:nvPicPr>
          <p:blipFill rotWithShape="1">
            <a:blip r:embed="rId6">
              <a:alphaModFix amt="80000"/>
            </a:blip>
            <a:srcRect l="73653" t="51186"/>
            <a:stretch/>
          </p:blipFill>
          <p:spPr>
            <a:xfrm rot="-420001" flipH="1">
              <a:off x="9067039" y="1086422"/>
              <a:ext cx="220185" cy="306356"/>
            </a:xfrm>
            <a:prstGeom prst="rect">
              <a:avLst/>
            </a:prstGeom>
            <a:noFill/>
            <a:ln>
              <a:noFill/>
            </a:ln>
          </p:spPr>
        </p:pic>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1 - Corner - A 1">
  <p:cSld name="Basic_4_1_1_1_1_3_1_3">
    <p:spTree>
      <p:nvGrpSpPr>
        <p:cNvPr id="1" name="Shape 668"/>
        <p:cNvGrpSpPr/>
        <p:nvPr/>
      </p:nvGrpSpPr>
      <p:grpSpPr>
        <a:xfrm>
          <a:off x="0" y="0"/>
          <a:ext cx="0" cy="0"/>
          <a:chOff x="0" y="0"/>
          <a:chExt cx="0" cy="0"/>
        </a:xfrm>
      </p:grpSpPr>
      <p:pic>
        <p:nvPicPr>
          <p:cNvPr id="669" name="Google Shape;669;p69" descr="pasted-image.pdf"/>
          <p:cNvPicPr preferRelativeResize="0"/>
          <p:nvPr/>
        </p:nvPicPr>
        <p:blipFill rotWithShape="1">
          <a:blip r:embed="rId2">
            <a:alphaModFix/>
          </a:blip>
          <a:srcRect/>
          <a:stretch/>
        </p:blipFill>
        <p:spPr>
          <a:xfrm>
            <a:off x="8275084" y="424095"/>
            <a:ext cx="476796" cy="333818"/>
          </a:xfrm>
          <a:prstGeom prst="rect">
            <a:avLst/>
          </a:prstGeom>
          <a:noFill/>
          <a:ln>
            <a:noFill/>
          </a:ln>
        </p:spPr>
      </p:pic>
      <p:sp>
        <p:nvSpPr>
          <p:cNvPr id="670" name="Google Shape;670;p69"/>
          <p:cNvSpPr txBox="1">
            <a:spLocks noGrp="1"/>
          </p:cNvSpPr>
          <p:nvPr>
            <p:ph type="title"/>
          </p:nvPr>
        </p:nvSpPr>
        <p:spPr>
          <a:xfrm>
            <a:off x="432169" y="0"/>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grpSp>
        <p:nvGrpSpPr>
          <p:cNvPr id="671" name="Google Shape;671;p69"/>
          <p:cNvGrpSpPr/>
          <p:nvPr/>
        </p:nvGrpSpPr>
        <p:grpSpPr>
          <a:xfrm>
            <a:off x="4035907" y="849778"/>
            <a:ext cx="5108252" cy="3536259"/>
            <a:chOff x="5379775" y="1133037"/>
            <a:chExt cx="6809186" cy="4715013"/>
          </a:xfrm>
        </p:grpSpPr>
        <p:sp>
          <p:nvSpPr>
            <p:cNvPr id="672" name="Google Shape;672;p69"/>
            <p:cNvSpPr/>
            <p:nvPr/>
          </p:nvSpPr>
          <p:spPr>
            <a:xfrm>
              <a:off x="5379775" y="3880950"/>
              <a:ext cx="1967100" cy="1967100"/>
            </a:xfrm>
            <a:prstGeom prst="ellipse">
              <a:avLst/>
            </a:prstGeom>
            <a:solidFill>
              <a:srgbClr val="90D0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solidFill>
                  <a:srgbClr val="F3F3F3"/>
                </a:solidFill>
              </a:endParaRPr>
            </a:p>
          </p:txBody>
        </p:sp>
        <p:sp>
          <p:nvSpPr>
            <p:cNvPr id="673" name="Google Shape;673;p69"/>
            <p:cNvSpPr/>
            <p:nvPr/>
          </p:nvSpPr>
          <p:spPr>
            <a:xfrm rot="5400000" flipH="1">
              <a:off x="10186053" y="1633569"/>
              <a:ext cx="2503440" cy="1502377"/>
            </a:xfrm>
            <a:custGeom>
              <a:avLst/>
              <a:gdLst/>
              <a:ahLst/>
              <a:cxnLst/>
              <a:rect l="l" t="t" r="r" b="b"/>
              <a:pathLst>
                <a:path w="31894" h="19141" extrusionOk="0">
                  <a:moveTo>
                    <a:pt x="309" y="1"/>
                  </a:moveTo>
                  <a:cubicBezTo>
                    <a:pt x="104" y="1028"/>
                    <a:pt x="1" y="2095"/>
                    <a:pt x="1" y="3184"/>
                  </a:cubicBezTo>
                  <a:cubicBezTo>
                    <a:pt x="1" y="11994"/>
                    <a:pt x="7127" y="19140"/>
                    <a:pt x="15957" y="19140"/>
                  </a:cubicBezTo>
                  <a:cubicBezTo>
                    <a:pt x="24767" y="19140"/>
                    <a:pt x="31893" y="11994"/>
                    <a:pt x="31893" y="3184"/>
                  </a:cubicBezTo>
                  <a:cubicBezTo>
                    <a:pt x="31893" y="2095"/>
                    <a:pt x="31791" y="1028"/>
                    <a:pt x="31585" y="1"/>
                  </a:cubicBezTo>
                  <a:close/>
                </a:path>
              </a:pathLst>
            </a:custGeom>
            <a:solidFill>
              <a:srgbClr val="90D0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solidFill>
                  <a:srgbClr val="F3F3F3"/>
                </a:solidFill>
              </a:endParaRPr>
            </a:p>
          </p:txBody>
        </p:sp>
      </p:grpSp>
      <p:sp>
        <p:nvSpPr>
          <p:cNvPr id="674" name="Google Shape;674;p69"/>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675" name="Google Shape;675;p69"/>
          <p:cNvSpPr txBox="1">
            <a:spLocks noGrp="1"/>
          </p:cNvSpPr>
          <p:nvPr>
            <p:ph type="body" idx="2"/>
          </p:nvPr>
        </p:nvSpPr>
        <p:spPr>
          <a:xfrm>
            <a:off x="432169" y="1337306"/>
            <a:ext cx="33201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676" name="Google Shape;676;p69"/>
          <p:cNvSpPr txBox="1">
            <a:spLocks noGrp="1"/>
          </p:cNvSpPr>
          <p:nvPr>
            <p:ph type="subTitle" idx="3"/>
          </p:nvPr>
        </p:nvSpPr>
        <p:spPr>
          <a:xfrm>
            <a:off x="3971816" y="4834781"/>
            <a:ext cx="47385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pic>
        <p:nvPicPr>
          <p:cNvPr id="677" name="Google Shape;677;p69"/>
          <p:cNvPicPr preferRelativeResize="0"/>
          <p:nvPr/>
        </p:nvPicPr>
        <p:blipFill>
          <a:blip r:embed="rId3">
            <a:alphaModFix/>
          </a:blip>
          <a:stretch>
            <a:fillRect/>
          </a:stretch>
        </p:blipFill>
        <p:spPr>
          <a:xfrm>
            <a:off x="4007028" y="1813786"/>
            <a:ext cx="5136589" cy="2755711"/>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5 - Graphic Footer - 3 Column">
  <p:cSld name="Basic_4_1_1_1_1_2_2">
    <p:spTree>
      <p:nvGrpSpPr>
        <p:cNvPr id="1" name="Shape 678"/>
        <p:cNvGrpSpPr/>
        <p:nvPr/>
      </p:nvGrpSpPr>
      <p:grpSpPr>
        <a:xfrm>
          <a:off x="0" y="0"/>
          <a:ext cx="0" cy="0"/>
          <a:chOff x="0" y="0"/>
          <a:chExt cx="0" cy="0"/>
        </a:xfrm>
      </p:grpSpPr>
      <p:pic>
        <p:nvPicPr>
          <p:cNvPr id="679" name="Google Shape;679;p70"/>
          <p:cNvPicPr preferRelativeResize="0"/>
          <p:nvPr/>
        </p:nvPicPr>
        <p:blipFill rotWithShape="1">
          <a:blip r:embed="rId2">
            <a:alphaModFix/>
          </a:blip>
          <a:srcRect t="-9673" r="4113"/>
          <a:stretch/>
        </p:blipFill>
        <p:spPr>
          <a:xfrm>
            <a:off x="8037010" y="4226211"/>
            <a:ext cx="1106988" cy="917286"/>
          </a:xfrm>
          <a:prstGeom prst="rect">
            <a:avLst/>
          </a:prstGeom>
          <a:noFill/>
          <a:ln>
            <a:noFill/>
          </a:ln>
        </p:spPr>
      </p:pic>
      <p:sp>
        <p:nvSpPr>
          <p:cNvPr id="680" name="Google Shape;680;p70"/>
          <p:cNvSpPr txBox="1">
            <a:spLocks noGrp="1"/>
          </p:cNvSpPr>
          <p:nvPr>
            <p:ph type="body" idx="1"/>
          </p:nvPr>
        </p:nvSpPr>
        <p:spPr>
          <a:xfrm>
            <a:off x="6023363" y="1259917"/>
            <a:ext cx="2616300" cy="32361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l"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l"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l"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l"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l"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sp>
        <p:nvSpPr>
          <p:cNvPr id="681" name="Google Shape;681;p70"/>
          <p:cNvSpPr txBox="1">
            <a:spLocks noGrp="1"/>
          </p:cNvSpPr>
          <p:nvPr>
            <p:ph type="body" idx="2"/>
          </p:nvPr>
        </p:nvSpPr>
        <p:spPr>
          <a:xfrm>
            <a:off x="3193701" y="1259917"/>
            <a:ext cx="2616300" cy="32361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l"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l"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l"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l"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l"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sp>
        <p:nvSpPr>
          <p:cNvPr id="682" name="Google Shape;682;p70"/>
          <p:cNvSpPr txBox="1">
            <a:spLocks noGrp="1"/>
          </p:cNvSpPr>
          <p:nvPr>
            <p:ph type="body" idx="3"/>
          </p:nvPr>
        </p:nvSpPr>
        <p:spPr>
          <a:xfrm>
            <a:off x="364039" y="1259917"/>
            <a:ext cx="2616300" cy="32361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l"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l"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l"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l"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l"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pic>
        <p:nvPicPr>
          <p:cNvPr id="683" name="Google Shape;683;p70" descr="pasted-image.pdf"/>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684" name="Google Shape;684;p70"/>
          <p:cNvSpPr txBox="1">
            <a:spLocks noGrp="1"/>
          </p:cNvSpPr>
          <p:nvPr>
            <p:ph type="subTitle" idx="4"/>
          </p:nvPr>
        </p:nvSpPr>
        <p:spPr>
          <a:xfrm>
            <a:off x="432169" y="4834781"/>
            <a:ext cx="54507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685" name="Google Shape;685;p70"/>
          <p:cNvSpPr txBox="1">
            <a:spLocks noGrp="1"/>
          </p:cNvSpPr>
          <p:nvPr>
            <p:ph type="subTitle" idx="5"/>
          </p:nvPr>
        </p:nvSpPr>
        <p:spPr>
          <a:xfrm>
            <a:off x="432169" y="809244"/>
            <a:ext cx="7799700" cy="4320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686" name="Google Shape;686;p70"/>
          <p:cNvPicPr preferRelativeResize="0"/>
          <p:nvPr/>
        </p:nvPicPr>
        <p:blipFill>
          <a:blip r:embed="rId4">
            <a:alphaModFix/>
          </a:blip>
          <a:stretch>
            <a:fillRect/>
          </a:stretch>
        </p:blipFill>
        <p:spPr>
          <a:xfrm>
            <a:off x="8237409" y="4685163"/>
            <a:ext cx="167625" cy="167625"/>
          </a:xfrm>
          <a:prstGeom prst="rect">
            <a:avLst/>
          </a:prstGeom>
          <a:noFill/>
          <a:ln>
            <a:noFill/>
          </a:ln>
        </p:spPr>
      </p:pic>
      <p:sp>
        <p:nvSpPr>
          <p:cNvPr id="687" name="Google Shape;687;p70"/>
          <p:cNvSpPr txBox="1">
            <a:spLocks noGrp="1"/>
          </p:cNvSpPr>
          <p:nvPr>
            <p:ph type="title"/>
          </p:nvPr>
        </p:nvSpPr>
        <p:spPr>
          <a:xfrm>
            <a:off x="432167" y="-5048"/>
            <a:ext cx="7800000" cy="7887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2400"/>
              <a:buFont typeface="Poppins SemiBold"/>
              <a:buNone/>
              <a:defRPr sz="2400">
                <a:solidFill>
                  <a:schemeClr val="accent1"/>
                </a:solidFill>
              </a:defRPr>
            </a:lvl1pPr>
            <a:lvl2pPr lvl="1" algn="l" rtl="0">
              <a:lnSpc>
                <a:spcPct val="90000"/>
              </a:lnSpc>
              <a:spcBef>
                <a:spcPts val="0"/>
              </a:spcBef>
              <a:spcAft>
                <a:spcPts val="0"/>
              </a:spcAft>
              <a:buSzPts val="2400"/>
              <a:buFont typeface="Poppins"/>
              <a:buNone/>
              <a:defRPr b="1">
                <a:latin typeface="Poppins"/>
                <a:ea typeface="Poppins"/>
                <a:cs typeface="Poppins"/>
                <a:sym typeface="Poppins"/>
              </a:defRPr>
            </a:lvl2pPr>
            <a:lvl3pPr lvl="2" algn="l" rtl="0">
              <a:lnSpc>
                <a:spcPct val="90000"/>
              </a:lnSpc>
              <a:spcBef>
                <a:spcPts val="0"/>
              </a:spcBef>
              <a:spcAft>
                <a:spcPts val="0"/>
              </a:spcAft>
              <a:buSzPts val="2400"/>
              <a:buFont typeface="Poppins"/>
              <a:buNone/>
              <a:defRPr b="1">
                <a:latin typeface="Poppins"/>
                <a:ea typeface="Poppins"/>
                <a:cs typeface="Poppins"/>
                <a:sym typeface="Poppins"/>
              </a:defRPr>
            </a:lvl3pPr>
            <a:lvl4pPr lvl="3" algn="l" rtl="0">
              <a:lnSpc>
                <a:spcPct val="90000"/>
              </a:lnSpc>
              <a:spcBef>
                <a:spcPts val="0"/>
              </a:spcBef>
              <a:spcAft>
                <a:spcPts val="0"/>
              </a:spcAft>
              <a:buSzPts val="2400"/>
              <a:buFont typeface="Poppins"/>
              <a:buNone/>
              <a:defRPr b="1">
                <a:latin typeface="Poppins"/>
                <a:ea typeface="Poppins"/>
                <a:cs typeface="Poppins"/>
                <a:sym typeface="Poppins"/>
              </a:defRPr>
            </a:lvl4pPr>
            <a:lvl5pPr lvl="4" algn="l" rtl="0">
              <a:lnSpc>
                <a:spcPct val="90000"/>
              </a:lnSpc>
              <a:spcBef>
                <a:spcPts val="0"/>
              </a:spcBef>
              <a:spcAft>
                <a:spcPts val="0"/>
              </a:spcAft>
              <a:buSzPts val="2400"/>
              <a:buFont typeface="Poppins"/>
              <a:buNone/>
              <a:defRPr b="1">
                <a:latin typeface="Poppins"/>
                <a:ea typeface="Poppins"/>
                <a:cs typeface="Poppins"/>
                <a:sym typeface="Poppins"/>
              </a:defRPr>
            </a:lvl5pPr>
            <a:lvl6pPr lvl="5" algn="l" rtl="0">
              <a:lnSpc>
                <a:spcPct val="90000"/>
              </a:lnSpc>
              <a:spcBef>
                <a:spcPts val="0"/>
              </a:spcBef>
              <a:spcAft>
                <a:spcPts val="0"/>
              </a:spcAft>
              <a:buSzPts val="2400"/>
              <a:buFont typeface="Poppins"/>
              <a:buNone/>
              <a:defRPr b="1">
                <a:latin typeface="Poppins"/>
                <a:ea typeface="Poppins"/>
                <a:cs typeface="Poppins"/>
                <a:sym typeface="Poppins"/>
              </a:defRPr>
            </a:lvl6pPr>
            <a:lvl7pPr lvl="6" algn="l" rtl="0">
              <a:lnSpc>
                <a:spcPct val="90000"/>
              </a:lnSpc>
              <a:spcBef>
                <a:spcPts val="0"/>
              </a:spcBef>
              <a:spcAft>
                <a:spcPts val="0"/>
              </a:spcAft>
              <a:buSzPts val="2400"/>
              <a:buFont typeface="Poppins"/>
              <a:buNone/>
              <a:defRPr b="1">
                <a:latin typeface="Poppins"/>
                <a:ea typeface="Poppins"/>
                <a:cs typeface="Poppins"/>
                <a:sym typeface="Poppins"/>
              </a:defRPr>
            </a:lvl7pPr>
            <a:lvl8pPr lvl="7" algn="l" rtl="0">
              <a:lnSpc>
                <a:spcPct val="90000"/>
              </a:lnSpc>
              <a:spcBef>
                <a:spcPts val="0"/>
              </a:spcBef>
              <a:spcAft>
                <a:spcPts val="0"/>
              </a:spcAft>
              <a:buSzPts val="2400"/>
              <a:buFont typeface="Poppins"/>
              <a:buNone/>
              <a:defRPr b="1">
                <a:latin typeface="Poppins"/>
                <a:ea typeface="Poppins"/>
                <a:cs typeface="Poppins"/>
                <a:sym typeface="Poppins"/>
              </a:defRPr>
            </a:lvl8pPr>
            <a:lvl9pPr lvl="8" algn="l" rtl="0">
              <a:lnSpc>
                <a:spcPct val="90000"/>
              </a:lnSpc>
              <a:spcBef>
                <a:spcPts val="0"/>
              </a:spcBef>
              <a:spcAft>
                <a:spcPts val="0"/>
              </a:spcAft>
              <a:buSzPts val="24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1 - Graphic Footer - A">
  <p:cSld name="Basic_4_1_1">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432169" y="-685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43" name="Google Shape;43;p8"/>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44" name="Google Shape;44;p8"/>
          <p:cNvSpPr txBox="1">
            <a:spLocks noGrp="1"/>
          </p:cNvSpPr>
          <p:nvPr>
            <p:ph type="body" idx="2"/>
          </p:nvPr>
        </p:nvSpPr>
        <p:spPr>
          <a:xfrm>
            <a:off x="432167" y="1337310"/>
            <a:ext cx="82782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pic>
        <p:nvPicPr>
          <p:cNvPr id="45" name="Google Shape;45;p8"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pic>
        <p:nvPicPr>
          <p:cNvPr id="46" name="Google Shape;46;p8"/>
          <p:cNvPicPr preferRelativeResize="0"/>
          <p:nvPr/>
        </p:nvPicPr>
        <p:blipFill>
          <a:blip r:embed="rId3">
            <a:alphaModFix/>
          </a:blip>
          <a:stretch>
            <a:fillRect/>
          </a:stretch>
        </p:blipFill>
        <p:spPr>
          <a:xfrm>
            <a:off x="7799829" y="4284708"/>
            <a:ext cx="1352963" cy="877069"/>
          </a:xfrm>
          <a:prstGeom prst="rect">
            <a:avLst/>
          </a:prstGeom>
          <a:noFill/>
          <a:ln>
            <a:noFill/>
          </a:ln>
        </p:spPr>
      </p:pic>
      <p:sp>
        <p:nvSpPr>
          <p:cNvPr id="47" name="Google Shape;47;p8"/>
          <p:cNvSpPr txBox="1">
            <a:spLocks noGrp="1"/>
          </p:cNvSpPr>
          <p:nvPr>
            <p:ph type="subTitle" idx="3"/>
          </p:nvPr>
        </p:nvSpPr>
        <p:spPr>
          <a:xfrm>
            <a:off x="432169" y="4834775"/>
            <a:ext cx="63153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1 3">
  <p:cSld name="TITLE_AND_BODY_1_3">
    <p:spTree>
      <p:nvGrpSpPr>
        <p:cNvPr id="1" name="Shape 688"/>
        <p:cNvGrpSpPr/>
        <p:nvPr/>
      </p:nvGrpSpPr>
      <p:grpSpPr>
        <a:xfrm>
          <a:off x="0" y="0"/>
          <a:ext cx="0" cy="0"/>
          <a:chOff x="0" y="0"/>
          <a:chExt cx="0" cy="0"/>
        </a:xfrm>
      </p:grpSpPr>
      <p:sp>
        <p:nvSpPr>
          <p:cNvPr id="689" name="Google Shape;689;p71"/>
          <p:cNvSpPr txBox="1">
            <a:spLocks noGrp="1"/>
          </p:cNvSpPr>
          <p:nvPr>
            <p:ph type="title"/>
          </p:nvPr>
        </p:nvSpPr>
        <p:spPr>
          <a:xfrm>
            <a:off x="457200" y="304800"/>
            <a:ext cx="8229600" cy="403800"/>
          </a:xfrm>
          <a:prstGeom prst="rect">
            <a:avLst/>
          </a:prstGeom>
        </p:spPr>
        <p:txBody>
          <a:bodyPr spcFirstLastPara="1" wrap="square" lIns="0" tIns="0" rIns="0" bIns="0" anchor="b" anchorCtr="0">
            <a:noAutofit/>
          </a:bodyPr>
          <a:lstStyle>
            <a:lvl1pPr lvl="0" rtl="0">
              <a:spcBef>
                <a:spcPts val="0"/>
              </a:spcBef>
              <a:spcAft>
                <a:spcPts val="0"/>
              </a:spcAft>
              <a:buSzPts val="2400"/>
              <a:buFont typeface="Avant Garde Demi SFDC"/>
              <a:buNone/>
              <a:defRPr>
                <a:latin typeface="Avant Garde Demi SFDC"/>
                <a:ea typeface="Avant Garde Demi SFDC"/>
                <a:cs typeface="Avant Garde Demi SFDC"/>
                <a:sym typeface="Avant Garde Demi SFDC"/>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90" name="Google Shape;690;p71"/>
          <p:cNvSpPr txBox="1">
            <a:spLocks noGrp="1"/>
          </p:cNvSpPr>
          <p:nvPr>
            <p:ph type="body" idx="1"/>
          </p:nvPr>
        </p:nvSpPr>
        <p:spPr>
          <a:xfrm>
            <a:off x="457200" y="842350"/>
            <a:ext cx="2572800" cy="3846300"/>
          </a:xfrm>
          <a:prstGeom prst="rect">
            <a:avLst/>
          </a:prstGeom>
        </p:spPr>
        <p:txBody>
          <a:bodyPr spcFirstLastPara="1" wrap="square" lIns="0" tIns="45700" rIns="0" bIns="45700" anchor="t" anchorCtr="0">
            <a:noAutofit/>
          </a:bodyPr>
          <a:lstStyle>
            <a:lvl1pPr marL="457200" lvl="0" indent="-323850" rtl="0">
              <a:spcBef>
                <a:spcPts val="400"/>
              </a:spcBef>
              <a:spcAft>
                <a:spcPts val="0"/>
              </a:spcAft>
              <a:buClr>
                <a:schemeClr val="dk1"/>
              </a:buClr>
              <a:buSzPts val="1500"/>
              <a:buChar char="●"/>
              <a:defRPr>
                <a:solidFill>
                  <a:schemeClr val="dk1"/>
                </a:solidFill>
              </a:defRPr>
            </a:lvl1pPr>
            <a:lvl2pPr marL="914400" lvl="1" indent="-317500" rtl="0">
              <a:spcBef>
                <a:spcPts val="700"/>
              </a:spcBef>
              <a:spcAft>
                <a:spcPts val="0"/>
              </a:spcAft>
              <a:buClr>
                <a:schemeClr val="dk1"/>
              </a:buClr>
              <a:buSzPts val="1400"/>
              <a:buChar char="○"/>
              <a:defRPr>
                <a:solidFill>
                  <a:schemeClr val="dk1"/>
                </a:solidFill>
              </a:defRPr>
            </a:lvl2pPr>
            <a:lvl3pPr marL="1371600" lvl="2" indent="-304800" rtl="0">
              <a:spcBef>
                <a:spcPts val="700"/>
              </a:spcBef>
              <a:spcAft>
                <a:spcPts val="0"/>
              </a:spcAft>
              <a:buClr>
                <a:schemeClr val="dk1"/>
              </a:buClr>
              <a:buSzPts val="1200"/>
              <a:buChar char="■"/>
              <a:defRPr>
                <a:solidFill>
                  <a:schemeClr val="dk1"/>
                </a:solidFill>
              </a:defRPr>
            </a:lvl3pPr>
            <a:lvl4pPr marL="1828800" lvl="3" indent="-298450" rtl="0">
              <a:spcBef>
                <a:spcPts val="700"/>
              </a:spcBef>
              <a:spcAft>
                <a:spcPts val="0"/>
              </a:spcAft>
              <a:buClr>
                <a:schemeClr val="dk1"/>
              </a:buClr>
              <a:buSzPts val="1100"/>
              <a:buChar char="●"/>
              <a:defRPr>
                <a:solidFill>
                  <a:schemeClr val="dk1"/>
                </a:solidFill>
              </a:defRPr>
            </a:lvl4pPr>
            <a:lvl5pPr marL="2286000" lvl="4" indent="-298450" rtl="0">
              <a:spcBef>
                <a:spcPts val="700"/>
              </a:spcBef>
              <a:spcAft>
                <a:spcPts val="0"/>
              </a:spcAft>
              <a:buClr>
                <a:schemeClr val="dk1"/>
              </a:buClr>
              <a:buSzPts val="1100"/>
              <a:buChar char="○"/>
              <a:defRPr>
                <a:solidFill>
                  <a:schemeClr val="dk1"/>
                </a:solidFill>
              </a:defRPr>
            </a:lvl5pPr>
            <a:lvl6pPr marL="2743200" lvl="5" indent="-298450" rtl="0">
              <a:spcBef>
                <a:spcPts val="700"/>
              </a:spcBef>
              <a:spcAft>
                <a:spcPts val="0"/>
              </a:spcAft>
              <a:buClr>
                <a:schemeClr val="dk1"/>
              </a:buClr>
              <a:buSzPts val="1100"/>
              <a:buChar char="■"/>
              <a:defRPr>
                <a:solidFill>
                  <a:schemeClr val="dk1"/>
                </a:solidFill>
              </a:defRPr>
            </a:lvl6pPr>
            <a:lvl7pPr marL="3200400" lvl="6" indent="-298450" rtl="0">
              <a:spcBef>
                <a:spcPts val="700"/>
              </a:spcBef>
              <a:spcAft>
                <a:spcPts val="0"/>
              </a:spcAft>
              <a:buClr>
                <a:schemeClr val="dk1"/>
              </a:buClr>
              <a:buSzPts val="1100"/>
              <a:buChar char="●"/>
              <a:defRPr>
                <a:solidFill>
                  <a:schemeClr val="dk1"/>
                </a:solidFill>
              </a:defRPr>
            </a:lvl7pPr>
            <a:lvl8pPr marL="3657600" lvl="7" indent="-298450" rtl="0">
              <a:spcBef>
                <a:spcPts val="700"/>
              </a:spcBef>
              <a:spcAft>
                <a:spcPts val="0"/>
              </a:spcAft>
              <a:buClr>
                <a:schemeClr val="dk1"/>
              </a:buClr>
              <a:buSzPts val="1100"/>
              <a:buChar char="○"/>
              <a:defRPr>
                <a:solidFill>
                  <a:schemeClr val="dk1"/>
                </a:solidFill>
              </a:defRPr>
            </a:lvl8pPr>
            <a:lvl9pPr marL="4114800" lvl="8" indent="-298450" rtl="0">
              <a:spcBef>
                <a:spcPts val="700"/>
              </a:spcBef>
              <a:spcAft>
                <a:spcPts val="700"/>
              </a:spcAft>
              <a:buClr>
                <a:schemeClr val="dk1"/>
              </a:buClr>
              <a:buSzPts val="1100"/>
              <a:buChar char="■"/>
              <a:defRPr>
                <a:solidFill>
                  <a:schemeClr val="dk1"/>
                </a:solidFill>
              </a:defRPr>
            </a:lvl9pPr>
          </a:lstStyle>
          <a:p>
            <a:endParaRPr/>
          </a:p>
        </p:txBody>
      </p:sp>
      <p:sp>
        <p:nvSpPr>
          <p:cNvPr id="691" name="Google Shape;691;p71"/>
          <p:cNvSpPr txBox="1">
            <a:spLocks noGrp="1"/>
          </p:cNvSpPr>
          <p:nvPr>
            <p:ph type="sldNum" idx="12"/>
          </p:nvPr>
        </p:nvSpPr>
        <p:spPr>
          <a:xfrm>
            <a:off x="8333425" y="4974975"/>
            <a:ext cx="353400" cy="104700"/>
          </a:xfrm>
          <a:prstGeom prst="rect">
            <a:avLst/>
          </a:prstGeom>
          <a:noFill/>
          <a:ln>
            <a:noFill/>
          </a:ln>
        </p:spPr>
        <p:txBody>
          <a:bodyPr spcFirstLastPara="1" wrap="square" lIns="68575" tIns="68575" rIns="68575" bIns="68575" anchor="ctr" anchorCtr="0">
            <a:noAutofit/>
          </a:bodyPr>
          <a:lstStyle>
            <a:lvl1pPr lvl="0" rtl="0">
              <a:buNone/>
              <a:defRPr sz="1100"/>
            </a:lvl1pPr>
            <a:lvl2pPr lvl="1" rtl="0">
              <a:buNone/>
              <a:defRPr sz="1100"/>
            </a:lvl2pPr>
            <a:lvl3pPr lvl="2" rtl="0">
              <a:buNone/>
              <a:defRPr sz="1100"/>
            </a:lvl3pPr>
            <a:lvl4pPr lvl="3" rtl="0">
              <a:buNone/>
              <a:defRPr sz="1100"/>
            </a:lvl4pPr>
            <a:lvl5pPr lvl="4" rtl="0">
              <a:buNone/>
              <a:defRPr sz="1100"/>
            </a:lvl5pPr>
            <a:lvl6pPr lvl="5" rtl="0">
              <a:buNone/>
              <a:defRPr sz="1100"/>
            </a:lvl6pPr>
            <a:lvl7pPr lvl="6" rtl="0">
              <a:buNone/>
              <a:defRPr sz="1100"/>
            </a:lvl7pPr>
            <a:lvl8pPr lvl="7" rtl="0">
              <a:buNone/>
              <a:defRPr sz="1100"/>
            </a:lvl8pPr>
            <a:lvl9pPr lvl="8" rtl="0">
              <a:buNone/>
              <a:defRPr sz="1100"/>
            </a:lvl9pPr>
          </a:lstStyle>
          <a:p>
            <a:pPr marL="0" lvl="0" indent="0" algn="l" rtl="0">
              <a:spcBef>
                <a:spcPts val="0"/>
              </a:spcBef>
              <a:spcAft>
                <a:spcPts val="0"/>
              </a:spcAft>
              <a:buNone/>
            </a:pPr>
            <a:fld id="{00000000-1234-1234-1234-123412341234}" type="slidenum">
              <a:rPr lang="en"/>
              <a:t>‹#›</a:t>
            </a:fld>
            <a:endParaRPr/>
          </a:p>
        </p:txBody>
      </p:sp>
      <p:sp>
        <p:nvSpPr>
          <p:cNvPr id="692" name="Google Shape;692;p71"/>
          <p:cNvSpPr txBox="1">
            <a:spLocks noGrp="1"/>
          </p:cNvSpPr>
          <p:nvPr>
            <p:ph type="subTitle" idx="2"/>
          </p:nvPr>
        </p:nvSpPr>
        <p:spPr>
          <a:xfrm>
            <a:off x="460900" y="127150"/>
            <a:ext cx="3263400" cy="122700"/>
          </a:xfrm>
          <a:prstGeom prst="rect">
            <a:avLst/>
          </a:prstGeom>
        </p:spPr>
        <p:txBody>
          <a:bodyPr spcFirstLastPara="1" wrap="square" lIns="0" tIns="0" rIns="0" bIns="0" anchor="b" anchorCtr="0">
            <a:noAutofit/>
          </a:bodyPr>
          <a:lstStyle>
            <a:lvl1pPr lvl="0" rtl="0">
              <a:spcBef>
                <a:spcPts val="400"/>
              </a:spcBef>
              <a:spcAft>
                <a:spcPts val="0"/>
              </a:spcAft>
              <a:buClr>
                <a:schemeClr val="lt2"/>
              </a:buClr>
              <a:buSzPts val="800"/>
              <a:buNone/>
              <a:defRPr sz="800" b="1">
                <a:solidFill>
                  <a:schemeClr val="lt2"/>
                </a:solidFill>
              </a:defRPr>
            </a:lvl1pPr>
            <a:lvl2pPr lvl="1" rtl="0">
              <a:spcBef>
                <a:spcPts val="700"/>
              </a:spcBef>
              <a:spcAft>
                <a:spcPts val="0"/>
              </a:spcAft>
              <a:buSzPts val="1400"/>
              <a:buFont typeface="Poppins SemiBold"/>
              <a:buNone/>
              <a:defRPr>
                <a:latin typeface="Poppins SemiBold"/>
                <a:ea typeface="Poppins SemiBold"/>
                <a:cs typeface="Poppins SemiBold"/>
                <a:sym typeface="Poppins SemiBold"/>
              </a:defRPr>
            </a:lvl2pPr>
            <a:lvl3pPr lvl="2" rtl="0">
              <a:spcBef>
                <a:spcPts val="700"/>
              </a:spcBef>
              <a:spcAft>
                <a:spcPts val="0"/>
              </a:spcAft>
              <a:buSzPts val="1200"/>
              <a:buFont typeface="Poppins SemiBold"/>
              <a:buNone/>
              <a:defRPr>
                <a:latin typeface="Poppins SemiBold"/>
                <a:ea typeface="Poppins SemiBold"/>
                <a:cs typeface="Poppins SemiBold"/>
                <a:sym typeface="Poppins SemiBold"/>
              </a:defRPr>
            </a:lvl3pPr>
            <a:lvl4pPr lvl="3" rtl="0">
              <a:spcBef>
                <a:spcPts val="700"/>
              </a:spcBef>
              <a:spcAft>
                <a:spcPts val="0"/>
              </a:spcAft>
              <a:buSzPts val="1100"/>
              <a:buFont typeface="Poppins SemiBold"/>
              <a:buNone/>
              <a:defRPr>
                <a:latin typeface="Poppins SemiBold"/>
                <a:ea typeface="Poppins SemiBold"/>
                <a:cs typeface="Poppins SemiBold"/>
                <a:sym typeface="Poppins SemiBold"/>
              </a:defRPr>
            </a:lvl4pPr>
            <a:lvl5pPr lvl="4" rtl="0">
              <a:spcBef>
                <a:spcPts val="700"/>
              </a:spcBef>
              <a:spcAft>
                <a:spcPts val="0"/>
              </a:spcAft>
              <a:buSzPts val="1100"/>
              <a:buFont typeface="Poppins SemiBold"/>
              <a:buNone/>
              <a:defRPr>
                <a:latin typeface="Poppins SemiBold"/>
                <a:ea typeface="Poppins SemiBold"/>
                <a:cs typeface="Poppins SemiBold"/>
                <a:sym typeface="Poppins SemiBold"/>
              </a:defRPr>
            </a:lvl5pPr>
            <a:lvl6pPr lvl="5" rtl="0">
              <a:spcBef>
                <a:spcPts val="700"/>
              </a:spcBef>
              <a:spcAft>
                <a:spcPts val="0"/>
              </a:spcAft>
              <a:buSzPts val="1100"/>
              <a:buFont typeface="Poppins SemiBold"/>
              <a:buNone/>
              <a:defRPr>
                <a:latin typeface="Poppins SemiBold"/>
                <a:ea typeface="Poppins SemiBold"/>
                <a:cs typeface="Poppins SemiBold"/>
                <a:sym typeface="Poppins SemiBold"/>
              </a:defRPr>
            </a:lvl6pPr>
            <a:lvl7pPr lvl="6" rtl="0">
              <a:spcBef>
                <a:spcPts val="700"/>
              </a:spcBef>
              <a:spcAft>
                <a:spcPts val="0"/>
              </a:spcAft>
              <a:buSzPts val="1100"/>
              <a:buFont typeface="Poppins SemiBold"/>
              <a:buNone/>
              <a:defRPr>
                <a:latin typeface="Poppins SemiBold"/>
                <a:ea typeface="Poppins SemiBold"/>
                <a:cs typeface="Poppins SemiBold"/>
                <a:sym typeface="Poppins SemiBold"/>
              </a:defRPr>
            </a:lvl7pPr>
            <a:lvl8pPr lvl="7" rtl="0">
              <a:spcBef>
                <a:spcPts val="700"/>
              </a:spcBef>
              <a:spcAft>
                <a:spcPts val="0"/>
              </a:spcAft>
              <a:buSzPts val="1100"/>
              <a:buFont typeface="Poppins SemiBold"/>
              <a:buNone/>
              <a:defRPr>
                <a:latin typeface="Poppins SemiBold"/>
                <a:ea typeface="Poppins SemiBold"/>
                <a:cs typeface="Poppins SemiBold"/>
                <a:sym typeface="Poppins SemiBold"/>
              </a:defRPr>
            </a:lvl8pPr>
            <a:lvl9pPr lvl="8" rtl="0">
              <a:spcBef>
                <a:spcPts val="700"/>
              </a:spcBef>
              <a:spcAft>
                <a:spcPts val="700"/>
              </a:spcAft>
              <a:buSzPts val="1100"/>
              <a:buFont typeface="Poppins SemiBold"/>
              <a:buNone/>
              <a:defRPr>
                <a:latin typeface="Poppins SemiBold"/>
                <a:ea typeface="Poppins SemiBold"/>
                <a:cs typeface="Poppins SemiBold"/>
                <a:sym typeface="Poppins SemiBold"/>
              </a:defRPr>
            </a:lvl9pPr>
          </a:lstStyle>
          <a:p>
            <a:endParaRPr/>
          </a:p>
        </p:txBody>
      </p:sp>
      <p:sp>
        <p:nvSpPr>
          <p:cNvPr id="693" name="Google Shape;693;p71"/>
          <p:cNvSpPr txBox="1">
            <a:spLocks noGrp="1"/>
          </p:cNvSpPr>
          <p:nvPr>
            <p:ph type="body" idx="3"/>
          </p:nvPr>
        </p:nvSpPr>
        <p:spPr>
          <a:xfrm>
            <a:off x="3285600" y="842350"/>
            <a:ext cx="2572800" cy="3846300"/>
          </a:xfrm>
          <a:prstGeom prst="rect">
            <a:avLst/>
          </a:prstGeom>
        </p:spPr>
        <p:txBody>
          <a:bodyPr spcFirstLastPara="1" wrap="square" lIns="0" tIns="45700" rIns="0" bIns="45700" anchor="t" anchorCtr="0">
            <a:noAutofit/>
          </a:bodyPr>
          <a:lstStyle>
            <a:lvl1pPr marL="457200" lvl="0" indent="-323850" rtl="0">
              <a:spcBef>
                <a:spcPts val="400"/>
              </a:spcBef>
              <a:spcAft>
                <a:spcPts val="0"/>
              </a:spcAft>
              <a:buClr>
                <a:schemeClr val="dk1"/>
              </a:buClr>
              <a:buSzPts val="1500"/>
              <a:buChar char="●"/>
              <a:defRPr>
                <a:solidFill>
                  <a:schemeClr val="dk1"/>
                </a:solidFill>
              </a:defRPr>
            </a:lvl1pPr>
            <a:lvl2pPr marL="914400" lvl="1" indent="-317500" rtl="0">
              <a:spcBef>
                <a:spcPts val="700"/>
              </a:spcBef>
              <a:spcAft>
                <a:spcPts val="0"/>
              </a:spcAft>
              <a:buClr>
                <a:schemeClr val="dk1"/>
              </a:buClr>
              <a:buSzPts val="1400"/>
              <a:buChar char="○"/>
              <a:defRPr>
                <a:solidFill>
                  <a:schemeClr val="dk1"/>
                </a:solidFill>
              </a:defRPr>
            </a:lvl2pPr>
            <a:lvl3pPr marL="1371600" lvl="2" indent="-304800" rtl="0">
              <a:spcBef>
                <a:spcPts val="700"/>
              </a:spcBef>
              <a:spcAft>
                <a:spcPts val="0"/>
              </a:spcAft>
              <a:buClr>
                <a:schemeClr val="dk1"/>
              </a:buClr>
              <a:buSzPts val="1200"/>
              <a:buChar char="■"/>
              <a:defRPr>
                <a:solidFill>
                  <a:schemeClr val="dk1"/>
                </a:solidFill>
              </a:defRPr>
            </a:lvl3pPr>
            <a:lvl4pPr marL="1828800" lvl="3" indent="-298450" rtl="0">
              <a:spcBef>
                <a:spcPts val="700"/>
              </a:spcBef>
              <a:spcAft>
                <a:spcPts val="0"/>
              </a:spcAft>
              <a:buClr>
                <a:schemeClr val="dk1"/>
              </a:buClr>
              <a:buSzPts val="1100"/>
              <a:buChar char="●"/>
              <a:defRPr>
                <a:solidFill>
                  <a:schemeClr val="dk1"/>
                </a:solidFill>
              </a:defRPr>
            </a:lvl4pPr>
            <a:lvl5pPr marL="2286000" lvl="4" indent="-298450" rtl="0">
              <a:spcBef>
                <a:spcPts val="700"/>
              </a:spcBef>
              <a:spcAft>
                <a:spcPts val="0"/>
              </a:spcAft>
              <a:buClr>
                <a:schemeClr val="dk1"/>
              </a:buClr>
              <a:buSzPts val="1100"/>
              <a:buChar char="○"/>
              <a:defRPr>
                <a:solidFill>
                  <a:schemeClr val="dk1"/>
                </a:solidFill>
              </a:defRPr>
            </a:lvl5pPr>
            <a:lvl6pPr marL="2743200" lvl="5" indent="-298450" rtl="0">
              <a:spcBef>
                <a:spcPts val="700"/>
              </a:spcBef>
              <a:spcAft>
                <a:spcPts val="0"/>
              </a:spcAft>
              <a:buClr>
                <a:schemeClr val="dk1"/>
              </a:buClr>
              <a:buSzPts val="1100"/>
              <a:buChar char="■"/>
              <a:defRPr>
                <a:solidFill>
                  <a:schemeClr val="dk1"/>
                </a:solidFill>
              </a:defRPr>
            </a:lvl6pPr>
            <a:lvl7pPr marL="3200400" lvl="6" indent="-298450" rtl="0">
              <a:spcBef>
                <a:spcPts val="700"/>
              </a:spcBef>
              <a:spcAft>
                <a:spcPts val="0"/>
              </a:spcAft>
              <a:buClr>
                <a:schemeClr val="dk1"/>
              </a:buClr>
              <a:buSzPts val="1100"/>
              <a:buChar char="●"/>
              <a:defRPr>
                <a:solidFill>
                  <a:schemeClr val="dk1"/>
                </a:solidFill>
              </a:defRPr>
            </a:lvl7pPr>
            <a:lvl8pPr marL="3657600" lvl="7" indent="-298450" rtl="0">
              <a:spcBef>
                <a:spcPts val="700"/>
              </a:spcBef>
              <a:spcAft>
                <a:spcPts val="0"/>
              </a:spcAft>
              <a:buClr>
                <a:schemeClr val="dk1"/>
              </a:buClr>
              <a:buSzPts val="1100"/>
              <a:buChar char="○"/>
              <a:defRPr>
                <a:solidFill>
                  <a:schemeClr val="dk1"/>
                </a:solidFill>
              </a:defRPr>
            </a:lvl8pPr>
            <a:lvl9pPr marL="4114800" lvl="8" indent="-298450" rtl="0">
              <a:spcBef>
                <a:spcPts val="700"/>
              </a:spcBef>
              <a:spcAft>
                <a:spcPts val="700"/>
              </a:spcAft>
              <a:buClr>
                <a:schemeClr val="dk1"/>
              </a:buClr>
              <a:buSzPts val="1100"/>
              <a:buChar char="■"/>
              <a:defRPr>
                <a:solidFill>
                  <a:schemeClr val="dk1"/>
                </a:solidFill>
              </a:defRPr>
            </a:lvl9pPr>
          </a:lstStyle>
          <a:p>
            <a:endParaRPr/>
          </a:p>
        </p:txBody>
      </p:sp>
      <p:pic>
        <p:nvPicPr>
          <p:cNvPr id="694" name="Google Shape;694;p71" descr="pasted-image.pdf"/>
          <p:cNvPicPr preferRelativeResize="0"/>
          <p:nvPr/>
        </p:nvPicPr>
        <p:blipFill rotWithShape="1">
          <a:blip r:embed="rId2">
            <a:alphaModFix/>
          </a:blip>
          <a:srcRect/>
          <a:stretch/>
        </p:blipFill>
        <p:spPr>
          <a:xfrm>
            <a:off x="8185316" y="228600"/>
            <a:ext cx="501354" cy="351059"/>
          </a:xfrm>
          <a:prstGeom prst="rect">
            <a:avLst/>
          </a:prstGeom>
          <a:noFill/>
          <a:ln>
            <a:noFill/>
          </a:ln>
        </p:spPr>
      </p:pic>
      <p:sp>
        <p:nvSpPr>
          <p:cNvPr id="695" name="Google Shape;695;p71"/>
          <p:cNvSpPr txBox="1">
            <a:spLocks noGrp="1"/>
          </p:cNvSpPr>
          <p:nvPr>
            <p:ph type="body" idx="4"/>
          </p:nvPr>
        </p:nvSpPr>
        <p:spPr>
          <a:xfrm>
            <a:off x="6114000" y="842350"/>
            <a:ext cx="2572800" cy="3846300"/>
          </a:xfrm>
          <a:prstGeom prst="rect">
            <a:avLst/>
          </a:prstGeom>
        </p:spPr>
        <p:txBody>
          <a:bodyPr spcFirstLastPara="1" wrap="square" lIns="0" tIns="45700" rIns="0" bIns="45700" anchor="t" anchorCtr="0">
            <a:noAutofit/>
          </a:bodyPr>
          <a:lstStyle>
            <a:lvl1pPr marL="457200" lvl="0" indent="-323850" rtl="0">
              <a:spcBef>
                <a:spcPts val="400"/>
              </a:spcBef>
              <a:spcAft>
                <a:spcPts val="0"/>
              </a:spcAft>
              <a:buClr>
                <a:schemeClr val="dk1"/>
              </a:buClr>
              <a:buSzPts val="1500"/>
              <a:buChar char="●"/>
              <a:defRPr>
                <a:solidFill>
                  <a:schemeClr val="dk1"/>
                </a:solidFill>
              </a:defRPr>
            </a:lvl1pPr>
            <a:lvl2pPr marL="914400" lvl="1" indent="-317500" rtl="0">
              <a:spcBef>
                <a:spcPts val="700"/>
              </a:spcBef>
              <a:spcAft>
                <a:spcPts val="0"/>
              </a:spcAft>
              <a:buClr>
                <a:schemeClr val="dk1"/>
              </a:buClr>
              <a:buSzPts val="1400"/>
              <a:buChar char="○"/>
              <a:defRPr>
                <a:solidFill>
                  <a:schemeClr val="dk1"/>
                </a:solidFill>
              </a:defRPr>
            </a:lvl2pPr>
            <a:lvl3pPr marL="1371600" lvl="2" indent="-304800" rtl="0">
              <a:spcBef>
                <a:spcPts val="700"/>
              </a:spcBef>
              <a:spcAft>
                <a:spcPts val="0"/>
              </a:spcAft>
              <a:buClr>
                <a:schemeClr val="dk1"/>
              </a:buClr>
              <a:buSzPts val="1200"/>
              <a:buChar char="■"/>
              <a:defRPr>
                <a:solidFill>
                  <a:schemeClr val="dk1"/>
                </a:solidFill>
              </a:defRPr>
            </a:lvl3pPr>
            <a:lvl4pPr marL="1828800" lvl="3" indent="-298450" rtl="0">
              <a:spcBef>
                <a:spcPts val="700"/>
              </a:spcBef>
              <a:spcAft>
                <a:spcPts val="0"/>
              </a:spcAft>
              <a:buClr>
                <a:schemeClr val="dk1"/>
              </a:buClr>
              <a:buSzPts val="1100"/>
              <a:buChar char="●"/>
              <a:defRPr>
                <a:solidFill>
                  <a:schemeClr val="dk1"/>
                </a:solidFill>
              </a:defRPr>
            </a:lvl4pPr>
            <a:lvl5pPr marL="2286000" lvl="4" indent="-298450" rtl="0">
              <a:spcBef>
                <a:spcPts val="700"/>
              </a:spcBef>
              <a:spcAft>
                <a:spcPts val="0"/>
              </a:spcAft>
              <a:buClr>
                <a:schemeClr val="dk1"/>
              </a:buClr>
              <a:buSzPts val="1100"/>
              <a:buChar char="○"/>
              <a:defRPr>
                <a:solidFill>
                  <a:schemeClr val="dk1"/>
                </a:solidFill>
              </a:defRPr>
            </a:lvl5pPr>
            <a:lvl6pPr marL="2743200" lvl="5" indent="-298450" rtl="0">
              <a:spcBef>
                <a:spcPts val="700"/>
              </a:spcBef>
              <a:spcAft>
                <a:spcPts val="0"/>
              </a:spcAft>
              <a:buClr>
                <a:schemeClr val="dk1"/>
              </a:buClr>
              <a:buSzPts val="1100"/>
              <a:buChar char="■"/>
              <a:defRPr>
                <a:solidFill>
                  <a:schemeClr val="dk1"/>
                </a:solidFill>
              </a:defRPr>
            </a:lvl6pPr>
            <a:lvl7pPr marL="3200400" lvl="6" indent="-298450" rtl="0">
              <a:spcBef>
                <a:spcPts val="700"/>
              </a:spcBef>
              <a:spcAft>
                <a:spcPts val="0"/>
              </a:spcAft>
              <a:buClr>
                <a:schemeClr val="dk1"/>
              </a:buClr>
              <a:buSzPts val="1100"/>
              <a:buChar char="●"/>
              <a:defRPr>
                <a:solidFill>
                  <a:schemeClr val="dk1"/>
                </a:solidFill>
              </a:defRPr>
            </a:lvl7pPr>
            <a:lvl8pPr marL="3657600" lvl="7" indent="-298450" rtl="0">
              <a:spcBef>
                <a:spcPts val="700"/>
              </a:spcBef>
              <a:spcAft>
                <a:spcPts val="0"/>
              </a:spcAft>
              <a:buClr>
                <a:schemeClr val="dk1"/>
              </a:buClr>
              <a:buSzPts val="1100"/>
              <a:buChar char="○"/>
              <a:defRPr>
                <a:solidFill>
                  <a:schemeClr val="dk1"/>
                </a:solidFill>
              </a:defRPr>
            </a:lvl8pPr>
            <a:lvl9pPr marL="4114800" lvl="8" indent="-298450" rtl="0">
              <a:spcBef>
                <a:spcPts val="700"/>
              </a:spcBef>
              <a:spcAft>
                <a:spcPts val="700"/>
              </a:spcAft>
              <a:buClr>
                <a:schemeClr val="dk1"/>
              </a:buClr>
              <a:buSzPts val="1100"/>
              <a:buChar char="■"/>
              <a:defRPr>
                <a:solidFill>
                  <a:schemeClr val="dk1"/>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 Customer Story Layout 4">
  <p:cSld name=" Customer Story Layout_5">
    <p:spTree>
      <p:nvGrpSpPr>
        <p:cNvPr id="1" name="Shape 696"/>
        <p:cNvGrpSpPr/>
        <p:nvPr/>
      </p:nvGrpSpPr>
      <p:grpSpPr>
        <a:xfrm>
          <a:off x="0" y="0"/>
          <a:ext cx="0" cy="0"/>
          <a:chOff x="0" y="0"/>
          <a:chExt cx="0" cy="0"/>
        </a:xfrm>
      </p:grpSpPr>
      <p:sp>
        <p:nvSpPr>
          <p:cNvPr id="697" name="Google Shape;697;p72"/>
          <p:cNvSpPr txBox="1">
            <a:spLocks noGrp="1"/>
          </p:cNvSpPr>
          <p:nvPr>
            <p:ph type="title"/>
          </p:nvPr>
        </p:nvSpPr>
        <p:spPr>
          <a:xfrm>
            <a:off x="2903754" y="367221"/>
            <a:ext cx="5811600" cy="742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2400"/>
              <a:buNone/>
              <a:defRPr sz="2100"/>
            </a:lvl1pPr>
            <a:lvl2pPr lvl="1" algn="l" rtl="0">
              <a:spcBef>
                <a:spcPts val="0"/>
              </a:spcBef>
              <a:spcAft>
                <a:spcPts val="0"/>
              </a:spcAft>
              <a:buSzPts val="2400"/>
              <a:buNone/>
              <a:defRPr/>
            </a:lvl2pPr>
            <a:lvl3pPr lvl="2" algn="l" rtl="0">
              <a:spcBef>
                <a:spcPts val="0"/>
              </a:spcBef>
              <a:spcAft>
                <a:spcPts val="0"/>
              </a:spcAft>
              <a:buSzPts val="2400"/>
              <a:buNone/>
              <a:defRPr/>
            </a:lvl3pPr>
            <a:lvl4pPr lvl="3" algn="l" rtl="0">
              <a:spcBef>
                <a:spcPts val="0"/>
              </a:spcBef>
              <a:spcAft>
                <a:spcPts val="0"/>
              </a:spcAft>
              <a:buSzPts val="2400"/>
              <a:buNone/>
              <a:defRPr/>
            </a:lvl4pPr>
            <a:lvl5pPr lvl="4" algn="l" rtl="0">
              <a:spcBef>
                <a:spcPts val="0"/>
              </a:spcBef>
              <a:spcAft>
                <a:spcPts val="0"/>
              </a:spcAft>
              <a:buSzPts val="2400"/>
              <a:buNone/>
              <a:defRPr/>
            </a:lvl5pPr>
            <a:lvl6pPr lvl="5" algn="l" rtl="0">
              <a:spcBef>
                <a:spcPts val="0"/>
              </a:spcBef>
              <a:spcAft>
                <a:spcPts val="0"/>
              </a:spcAft>
              <a:buSzPts val="2400"/>
              <a:buNone/>
              <a:defRPr/>
            </a:lvl6pPr>
            <a:lvl7pPr lvl="6" algn="l" rtl="0">
              <a:spcBef>
                <a:spcPts val="0"/>
              </a:spcBef>
              <a:spcAft>
                <a:spcPts val="0"/>
              </a:spcAft>
              <a:buSzPts val="2400"/>
              <a:buNone/>
              <a:defRPr/>
            </a:lvl7pPr>
            <a:lvl8pPr lvl="7" algn="l" rtl="0">
              <a:spcBef>
                <a:spcPts val="0"/>
              </a:spcBef>
              <a:spcAft>
                <a:spcPts val="0"/>
              </a:spcAft>
              <a:buSzPts val="2400"/>
              <a:buNone/>
              <a:defRPr/>
            </a:lvl8pPr>
            <a:lvl9pPr lvl="8" algn="l" rtl="0">
              <a:spcBef>
                <a:spcPts val="0"/>
              </a:spcBef>
              <a:spcAft>
                <a:spcPts val="0"/>
              </a:spcAft>
              <a:buSzPts val="2400"/>
              <a:buNone/>
              <a:defRPr/>
            </a:lvl9pPr>
          </a:lstStyle>
          <a:p>
            <a:endParaRPr/>
          </a:p>
        </p:txBody>
      </p:sp>
      <p:sp>
        <p:nvSpPr>
          <p:cNvPr id="698" name="Google Shape;698;p72"/>
          <p:cNvSpPr/>
          <p:nvPr/>
        </p:nvSpPr>
        <p:spPr>
          <a:xfrm flipH="1">
            <a:off x="5" y="0"/>
            <a:ext cx="2642700" cy="5143500"/>
          </a:xfrm>
          <a:prstGeom prst="rect">
            <a:avLst/>
          </a:prstGeom>
          <a:solidFill>
            <a:schemeClr val="lt1"/>
          </a:solidFill>
          <a:ln>
            <a:noFill/>
          </a:ln>
          <a:effectLst>
            <a:outerShdw blurRad="139700" dist="8455" dir="5400000" rotWithShape="0">
              <a:srgbClr val="000000">
                <a:alpha val="2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Salesforce Sans"/>
              <a:ea typeface="Salesforce Sans"/>
              <a:cs typeface="Salesforce Sans"/>
              <a:sym typeface="Salesforce Sans"/>
            </a:endParaRPr>
          </a:p>
        </p:txBody>
      </p:sp>
      <p:cxnSp>
        <p:nvCxnSpPr>
          <p:cNvPr id="699" name="Google Shape;699;p72"/>
          <p:cNvCxnSpPr/>
          <p:nvPr/>
        </p:nvCxnSpPr>
        <p:spPr>
          <a:xfrm rot="10800000">
            <a:off x="1321415" y="3782925"/>
            <a:ext cx="0" cy="558300"/>
          </a:xfrm>
          <a:prstGeom prst="straightConnector1">
            <a:avLst/>
          </a:prstGeom>
          <a:noFill/>
          <a:ln w="9525" cap="flat" cmpd="sng">
            <a:solidFill>
              <a:srgbClr val="BCBABD"/>
            </a:solidFill>
            <a:prstDash val="solid"/>
            <a:round/>
            <a:headEnd type="none" w="sm" len="sm"/>
            <a:tailEnd type="none" w="sm" len="sm"/>
          </a:ln>
        </p:spPr>
      </p:cxnSp>
      <p:sp>
        <p:nvSpPr>
          <p:cNvPr id="700" name="Google Shape;700;p72"/>
          <p:cNvSpPr txBox="1">
            <a:spLocks noGrp="1"/>
          </p:cNvSpPr>
          <p:nvPr>
            <p:ph type="ftr" idx="11"/>
          </p:nvPr>
        </p:nvSpPr>
        <p:spPr>
          <a:xfrm>
            <a:off x="7359285" y="4912148"/>
            <a:ext cx="1657200" cy="1605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100"/>
              <a:buNone/>
              <a:defRPr sz="1100">
                <a:solidFill>
                  <a:schemeClr val="lt2"/>
                </a:solidFil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01" name="Google Shape;701;p72"/>
          <p:cNvSpPr txBox="1">
            <a:spLocks noGrp="1"/>
          </p:cNvSpPr>
          <p:nvPr>
            <p:ph type="body" idx="1"/>
          </p:nvPr>
        </p:nvSpPr>
        <p:spPr>
          <a:xfrm>
            <a:off x="2903753" y="1277772"/>
            <a:ext cx="5811600" cy="3402900"/>
          </a:xfrm>
          <a:prstGeom prst="rect">
            <a:avLst/>
          </a:prstGeom>
          <a:noFill/>
          <a:ln>
            <a:noFill/>
          </a:ln>
        </p:spPr>
        <p:txBody>
          <a:bodyPr spcFirstLastPara="1" wrap="square" lIns="0" tIns="0" rIns="0" bIns="0" anchor="t" anchorCtr="0">
            <a:noAutofit/>
          </a:bodyPr>
          <a:lstStyle>
            <a:lvl1pPr marL="457200" lvl="0" indent="-304800" algn="l" rtl="0">
              <a:spcBef>
                <a:spcPts val="800"/>
              </a:spcBef>
              <a:spcAft>
                <a:spcPts val="0"/>
              </a:spcAft>
              <a:buSzPts val="1200"/>
              <a:buChar char="●"/>
              <a:defRPr sz="1200"/>
            </a:lvl1pPr>
            <a:lvl2pPr marL="914400" lvl="1" indent="-298450" algn="l" rtl="0">
              <a:spcBef>
                <a:spcPts val="200"/>
              </a:spcBef>
              <a:spcAft>
                <a:spcPts val="0"/>
              </a:spcAft>
              <a:buSzPts val="1100"/>
              <a:buChar char="○"/>
              <a:defRPr sz="1100"/>
            </a:lvl2pPr>
            <a:lvl3pPr marL="1371600" lvl="2" indent="-292100" algn="l" rtl="0">
              <a:spcBef>
                <a:spcPts val="500"/>
              </a:spcBef>
              <a:spcAft>
                <a:spcPts val="0"/>
              </a:spcAft>
              <a:buSzPts val="1000"/>
              <a:buChar char="■"/>
              <a:defRPr sz="1000">
                <a:solidFill>
                  <a:schemeClr val="dk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accent2"/>
              </a:buClr>
              <a:buSzPts val="1400"/>
              <a:buChar char="■"/>
              <a:defRPr/>
            </a:lvl6pPr>
            <a:lvl7pPr marL="3200400" lvl="6" indent="-317500" algn="l" rtl="0">
              <a:spcBef>
                <a:spcPts val="700"/>
              </a:spcBef>
              <a:spcAft>
                <a:spcPts val="0"/>
              </a:spcAft>
              <a:buClr>
                <a:schemeClr val="accent2"/>
              </a:buClr>
              <a:buSzPts val="1400"/>
              <a:buChar char="●"/>
              <a:defRPr/>
            </a:lvl7pPr>
            <a:lvl8pPr marL="3657600" lvl="7" indent="-317500" algn="l" rtl="0">
              <a:spcBef>
                <a:spcPts val="700"/>
              </a:spcBef>
              <a:spcAft>
                <a:spcPts val="0"/>
              </a:spcAft>
              <a:buClr>
                <a:schemeClr val="accent2"/>
              </a:buClr>
              <a:buSzPts val="1400"/>
              <a:buChar char="○"/>
              <a:defRPr/>
            </a:lvl8pPr>
            <a:lvl9pPr marL="4114800" lvl="8" indent="-317500" algn="l" rtl="0">
              <a:spcBef>
                <a:spcPts val="700"/>
              </a:spcBef>
              <a:spcAft>
                <a:spcPts val="700"/>
              </a:spcAft>
              <a:buClr>
                <a:schemeClr val="accent2"/>
              </a:buClr>
              <a:buSzPts val="1400"/>
              <a:buChar char="■"/>
              <a:defRPr/>
            </a:lvl9pPr>
          </a:lstStyle>
          <a:p>
            <a:endParaRPr/>
          </a:p>
        </p:txBody>
      </p:sp>
      <p:pic>
        <p:nvPicPr>
          <p:cNvPr id="702" name="Google Shape;702;p72"/>
          <p:cNvPicPr preferRelativeResize="0"/>
          <p:nvPr/>
        </p:nvPicPr>
        <p:blipFill rotWithShape="1">
          <a:blip r:embed="rId2">
            <a:alphaModFix/>
          </a:blip>
          <a:srcRect t="2353" b="2353"/>
          <a:stretch/>
        </p:blipFill>
        <p:spPr>
          <a:xfrm flipH="1">
            <a:off x="136994" y="128314"/>
            <a:ext cx="2368719" cy="1979627"/>
          </a:xfrm>
          <a:prstGeom prst="rect">
            <a:avLst/>
          </a:prstGeom>
          <a:noFill/>
          <a:ln>
            <a:noFill/>
          </a:ln>
        </p:spPr>
      </p:pic>
      <p:sp>
        <p:nvSpPr>
          <p:cNvPr id="703" name="Google Shape;703;p72"/>
          <p:cNvSpPr>
            <a:spLocks noGrp="1"/>
          </p:cNvSpPr>
          <p:nvPr>
            <p:ph type="pic" idx="2"/>
          </p:nvPr>
        </p:nvSpPr>
        <p:spPr>
          <a:xfrm>
            <a:off x="136992" y="133693"/>
            <a:ext cx="2368800" cy="1979700"/>
          </a:xfrm>
          <a:prstGeom prst="rect">
            <a:avLst/>
          </a:prstGeom>
          <a:solidFill>
            <a:schemeClr val="lt2"/>
          </a:solidFill>
          <a:ln>
            <a:noFill/>
          </a:ln>
        </p:spPr>
        <p:txBody>
          <a:bodyPr spcFirstLastPara="1" wrap="square" lIns="342950" tIns="0" rIns="342950" bIns="0" anchor="ctr" anchorCtr="0">
            <a:noAutofit/>
          </a:bodyPr>
          <a:lstStyle>
            <a:lvl1pPr marR="0" lvl="0" algn="ctr" rtl="0">
              <a:spcBef>
                <a:spcPts val="800"/>
              </a:spcBef>
              <a:spcAft>
                <a:spcPts val="0"/>
              </a:spcAft>
              <a:buClr>
                <a:srgbClr val="7F7F7F"/>
              </a:buClr>
              <a:buSzPts val="1100"/>
              <a:buFont typeface="Arial"/>
              <a:buNone/>
              <a:defRPr sz="1100" b="0" i="0" u="none" strike="noStrike" cap="none">
                <a:solidFill>
                  <a:schemeClr val="lt1"/>
                </a:solidFill>
                <a:latin typeface="Salesforce Sans"/>
                <a:ea typeface="Salesforce Sans"/>
                <a:cs typeface="Salesforce Sans"/>
                <a:sym typeface="Salesforce Sans"/>
              </a:defRPr>
            </a:lvl1pPr>
            <a:lvl2pPr marR="0" lvl="1" algn="l" rtl="0">
              <a:spcBef>
                <a:spcPts val="200"/>
              </a:spcBef>
              <a:spcAft>
                <a:spcPts val="0"/>
              </a:spcAft>
              <a:buClr>
                <a:schemeClr val="l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R="0" lvl="2" algn="l" rtl="0">
              <a:spcBef>
                <a:spcPts val="500"/>
              </a:spcBef>
              <a:spcAft>
                <a:spcPts val="0"/>
              </a:spcAft>
              <a:buClr>
                <a:schemeClr val="l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R="0" lvl="3" algn="l" rtl="0">
              <a:spcBef>
                <a:spcPts val="500"/>
              </a:spcBef>
              <a:spcAft>
                <a:spcPts val="0"/>
              </a:spcAft>
              <a:buClr>
                <a:schemeClr val="l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R="0" lvl="4" algn="l" rtl="0">
              <a:spcBef>
                <a:spcPts val="500"/>
              </a:spcBef>
              <a:spcAft>
                <a:spcPts val="0"/>
              </a:spcAft>
              <a:buSzPts val="1100"/>
              <a:buNone/>
              <a:defRPr sz="1500" b="0" i="0" u="none" strike="noStrike" cap="none">
                <a:solidFill>
                  <a:schemeClr val="accent2"/>
                </a:solidFill>
                <a:latin typeface="Salesforce Sans"/>
                <a:ea typeface="Salesforce Sans"/>
                <a:cs typeface="Salesforce Sans"/>
                <a:sym typeface="Salesforce Sans"/>
              </a:defRPr>
            </a:lvl5pPr>
            <a:lvl6pPr marR="0" lvl="5" algn="l" rtl="0">
              <a:spcBef>
                <a:spcPts val="5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6pPr>
            <a:lvl7pPr marR="0" lvl="6" algn="l" rtl="0">
              <a:spcBef>
                <a:spcPts val="3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7pPr>
            <a:lvl8pPr marR="0" lvl="7" algn="l" rtl="0">
              <a:spcBef>
                <a:spcPts val="3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8pPr>
            <a:lvl9pPr marR="0" lvl="8" algn="l" rtl="0">
              <a:spcBef>
                <a:spcPts val="3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9pPr>
          </a:lstStyle>
          <a:p>
            <a:endParaRPr/>
          </a:p>
        </p:txBody>
      </p:sp>
      <p:sp>
        <p:nvSpPr>
          <p:cNvPr id="704" name="Google Shape;704;p72"/>
          <p:cNvSpPr>
            <a:spLocks noGrp="1"/>
          </p:cNvSpPr>
          <p:nvPr>
            <p:ph type="pic" idx="3"/>
          </p:nvPr>
        </p:nvSpPr>
        <p:spPr>
          <a:xfrm>
            <a:off x="306104" y="2616615"/>
            <a:ext cx="2030400" cy="1186800"/>
          </a:xfrm>
          <a:prstGeom prst="rect">
            <a:avLst/>
          </a:prstGeom>
          <a:noFill/>
          <a:ln>
            <a:noFill/>
          </a:ln>
        </p:spPr>
        <p:txBody>
          <a:bodyPr spcFirstLastPara="1" wrap="square" lIns="0" tIns="0" rIns="0" bIns="0" anchor="ctr" anchorCtr="0">
            <a:noAutofit/>
          </a:bodyPr>
          <a:lstStyle>
            <a:lvl1pPr marR="0" lvl="0" algn="ctr" rtl="0">
              <a:spcBef>
                <a:spcPts val="800"/>
              </a:spcBef>
              <a:spcAft>
                <a:spcPts val="0"/>
              </a:spcAft>
              <a:buClr>
                <a:srgbClr val="7F7F7F"/>
              </a:buClr>
              <a:buSzPts val="900"/>
              <a:buFont typeface="Arial"/>
              <a:buNone/>
              <a:defRPr sz="900" b="0" i="0" u="none" strike="noStrike" cap="none">
                <a:solidFill>
                  <a:schemeClr val="accent2"/>
                </a:solidFill>
                <a:latin typeface="Salesforce Sans"/>
                <a:ea typeface="Salesforce Sans"/>
                <a:cs typeface="Salesforce Sans"/>
                <a:sym typeface="Salesforce Sans"/>
              </a:defRPr>
            </a:lvl1pPr>
            <a:lvl2pPr marR="0" lvl="1" algn="l" rtl="0">
              <a:spcBef>
                <a:spcPts val="200"/>
              </a:spcBef>
              <a:spcAft>
                <a:spcPts val="0"/>
              </a:spcAft>
              <a:buClr>
                <a:schemeClr val="l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R="0" lvl="2" algn="l" rtl="0">
              <a:spcBef>
                <a:spcPts val="500"/>
              </a:spcBef>
              <a:spcAft>
                <a:spcPts val="0"/>
              </a:spcAft>
              <a:buClr>
                <a:schemeClr val="l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R="0" lvl="3" algn="l" rtl="0">
              <a:spcBef>
                <a:spcPts val="500"/>
              </a:spcBef>
              <a:spcAft>
                <a:spcPts val="0"/>
              </a:spcAft>
              <a:buClr>
                <a:schemeClr val="l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R="0" lvl="4" algn="l" rtl="0">
              <a:spcBef>
                <a:spcPts val="500"/>
              </a:spcBef>
              <a:spcAft>
                <a:spcPts val="0"/>
              </a:spcAft>
              <a:buSzPts val="1100"/>
              <a:buNone/>
              <a:defRPr sz="1500" b="0" i="0" u="none" strike="noStrike" cap="none">
                <a:solidFill>
                  <a:schemeClr val="accent2"/>
                </a:solidFill>
                <a:latin typeface="Salesforce Sans"/>
                <a:ea typeface="Salesforce Sans"/>
                <a:cs typeface="Salesforce Sans"/>
                <a:sym typeface="Salesforce Sans"/>
              </a:defRPr>
            </a:lvl5pPr>
            <a:lvl6pPr marR="0" lvl="5" algn="l" rtl="0">
              <a:spcBef>
                <a:spcPts val="5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6pPr>
            <a:lvl7pPr marR="0" lvl="6" algn="l" rtl="0">
              <a:spcBef>
                <a:spcPts val="3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7pPr>
            <a:lvl8pPr marR="0" lvl="7" algn="l" rtl="0">
              <a:spcBef>
                <a:spcPts val="3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8pPr>
            <a:lvl9pPr marR="0" lvl="8" algn="l" rtl="0">
              <a:spcBef>
                <a:spcPts val="3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9pPr>
          </a:lstStyle>
          <a:p>
            <a:endParaRPr/>
          </a:p>
        </p:txBody>
      </p:sp>
      <p:pic>
        <p:nvPicPr>
          <p:cNvPr id="705" name="Google Shape;705;p72"/>
          <p:cNvPicPr preferRelativeResize="0"/>
          <p:nvPr/>
        </p:nvPicPr>
        <p:blipFill rotWithShape="1">
          <a:blip r:embed="rId3">
            <a:alphaModFix/>
          </a:blip>
          <a:srcRect/>
          <a:stretch/>
        </p:blipFill>
        <p:spPr>
          <a:xfrm>
            <a:off x="877828" y="4374165"/>
            <a:ext cx="883775" cy="407289"/>
          </a:xfrm>
          <a:prstGeom prst="rect">
            <a:avLst/>
          </a:prstGeom>
          <a:noFill/>
          <a:ln>
            <a:noFill/>
          </a:ln>
        </p:spPr>
      </p:pic>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1 - Basic">
  <p:cSld name="Basic">
    <p:spTree>
      <p:nvGrpSpPr>
        <p:cNvPr id="1" name="Shape 706"/>
        <p:cNvGrpSpPr/>
        <p:nvPr/>
      </p:nvGrpSpPr>
      <p:grpSpPr>
        <a:xfrm>
          <a:off x="0" y="0"/>
          <a:ext cx="0" cy="0"/>
          <a:chOff x="0" y="0"/>
          <a:chExt cx="0" cy="0"/>
        </a:xfrm>
      </p:grpSpPr>
      <p:sp>
        <p:nvSpPr>
          <p:cNvPr id="707" name="Google Shape;707;p73"/>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336550" algn="l" rtl="0">
              <a:lnSpc>
                <a:spcPct val="100000"/>
              </a:lnSpc>
              <a:spcBef>
                <a:spcPts val="0"/>
              </a:spcBef>
              <a:spcAft>
                <a:spcPts val="0"/>
              </a:spcAft>
              <a:buSzPts val="1700"/>
              <a:buChar char="●"/>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700"/>
              </a:spcBef>
              <a:spcAft>
                <a:spcPts val="0"/>
              </a:spcAft>
              <a:buClr>
                <a:schemeClr val="lt2"/>
              </a:buClr>
              <a:buSzPts val="1400"/>
              <a:buChar char="●"/>
              <a:defRPr/>
            </a:lvl7pPr>
            <a:lvl8pPr marL="3657600" lvl="7" indent="-317500" algn="l" rtl="0">
              <a:spcBef>
                <a:spcPts val="700"/>
              </a:spcBef>
              <a:spcAft>
                <a:spcPts val="0"/>
              </a:spcAft>
              <a:buClr>
                <a:schemeClr val="lt2"/>
              </a:buClr>
              <a:buSzPts val="1400"/>
              <a:buChar char="○"/>
              <a:defRPr/>
            </a:lvl8pPr>
            <a:lvl9pPr marL="4114800" lvl="8" indent="-317500" algn="l" rtl="0">
              <a:spcBef>
                <a:spcPts val="700"/>
              </a:spcBef>
              <a:spcAft>
                <a:spcPts val="700"/>
              </a:spcAft>
              <a:buClr>
                <a:schemeClr val="lt2"/>
              </a:buClr>
              <a:buSzPts val="1400"/>
              <a:buChar char="■"/>
              <a:defRPr/>
            </a:lvl9pPr>
          </a:lstStyle>
          <a:p>
            <a:endParaRPr/>
          </a:p>
        </p:txBody>
      </p:sp>
      <p:sp>
        <p:nvSpPr>
          <p:cNvPr id="708" name="Google Shape;708;p73"/>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2400"/>
              <a:buNone/>
              <a:defRPr>
                <a:solidFill>
                  <a:schemeClr val="accent1"/>
                </a:solidFill>
              </a:defRPr>
            </a:lvl1pPr>
            <a:lvl2pPr lvl="1" algn="l" rtl="0">
              <a:spcBef>
                <a:spcPts val="0"/>
              </a:spcBef>
              <a:spcAft>
                <a:spcPts val="0"/>
              </a:spcAft>
              <a:buSzPts val="2400"/>
              <a:buNone/>
              <a:defRPr/>
            </a:lvl2pPr>
            <a:lvl3pPr lvl="2" algn="l" rtl="0">
              <a:spcBef>
                <a:spcPts val="0"/>
              </a:spcBef>
              <a:spcAft>
                <a:spcPts val="0"/>
              </a:spcAft>
              <a:buSzPts val="2400"/>
              <a:buNone/>
              <a:defRPr/>
            </a:lvl3pPr>
            <a:lvl4pPr lvl="3" algn="l" rtl="0">
              <a:spcBef>
                <a:spcPts val="0"/>
              </a:spcBef>
              <a:spcAft>
                <a:spcPts val="0"/>
              </a:spcAft>
              <a:buSzPts val="2400"/>
              <a:buNone/>
              <a:defRPr/>
            </a:lvl4pPr>
            <a:lvl5pPr lvl="4" algn="l" rtl="0">
              <a:spcBef>
                <a:spcPts val="0"/>
              </a:spcBef>
              <a:spcAft>
                <a:spcPts val="0"/>
              </a:spcAft>
              <a:buSzPts val="2400"/>
              <a:buNone/>
              <a:defRPr/>
            </a:lvl5pPr>
            <a:lvl6pPr lvl="5" algn="l" rtl="0">
              <a:spcBef>
                <a:spcPts val="0"/>
              </a:spcBef>
              <a:spcAft>
                <a:spcPts val="0"/>
              </a:spcAft>
              <a:buSzPts val="2400"/>
              <a:buNone/>
              <a:defRPr/>
            </a:lvl6pPr>
            <a:lvl7pPr lvl="6" algn="l" rtl="0">
              <a:spcBef>
                <a:spcPts val="0"/>
              </a:spcBef>
              <a:spcAft>
                <a:spcPts val="0"/>
              </a:spcAft>
              <a:buSzPts val="2400"/>
              <a:buNone/>
              <a:defRPr/>
            </a:lvl7pPr>
            <a:lvl8pPr lvl="7" algn="l" rtl="0">
              <a:spcBef>
                <a:spcPts val="0"/>
              </a:spcBef>
              <a:spcAft>
                <a:spcPts val="0"/>
              </a:spcAft>
              <a:buSzPts val="2400"/>
              <a:buNone/>
              <a:defRPr/>
            </a:lvl8pPr>
            <a:lvl9pPr lvl="8" algn="l" rtl="0">
              <a:spcBef>
                <a:spcPts val="0"/>
              </a:spcBef>
              <a:spcAft>
                <a:spcPts val="0"/>
              </a:spcAft>
              <a:buSzPts val="2400"/>
              <a:buNone/>
              <a:defRPr/>
            </a:lvl9pPr>
          </a:lstStyle>
          <a:p>
            <a:endParaRPr/>
          </a:p>
        </p:txBody>
      </p:sp>
      <p:pic>
        <p:nvPicPr>
          <p:cNvPr id="709" name="Google Shape;709;p73" descr="pasted-image.pdf"/>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710" name="Google Shape;710;p73"/>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323850" algn="l" rtl="0">
              <a:lnSpc>
                <a:spcPct val="100000"/>
              </a:lnSpc>
              <a:spcBef>
                <a:spcPts val="800"/>
              </a:spcBef>
              <a:spcAft>
                <a:spcPts val="0"/>
              </a:spcAft>
              <a:buClr>
                <a:schemeClr val="accent2"/>
              </a:buClr>
              <a:buSzPts val="1500"/>
              <a:buChar char="●"/>
              <a:defRPr>
                <a:solidFill>
                  <a:schemeClr val="accent2"/>
                </a:solidFill>
              </a:defRPr>
            </a:lvl1pPr>
            <a:lvl2pPr marL="914400" lvl="1" indent="-317500" algn="l" rtl="0">
              <a:lnSpc>
                <a:spcPct val="100000"/>
              </a:lnSpc>
              <a:spcBef>
                <a:spcPts val="4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700"/>
              </a:spcBef>
              <a:spcAft>
                <a:spcPts val="0"/>
              </a:spcAft>
              <a:buClr>
                <a:schemeClr val="lt2"/>
              </a:buClr>
              <a:buSzPts val="1400"/>
              <a:buChar char="●"/>
              <a:defRPr/>
            </a:lvl7pPr>
            <a:lvl8pPr marL="3657600" lvl="7" indent="-317500" algn="l" rtl="0">
              <a:spcBef>
                <a:spcPts val="700"/>
              </a:spcBef>
              <a:spcAft>
                <a:spcPts val="0"/>
              </a:spcAft>
              <a:buClr>
                <a:schemeClr val="lt2"/>
              </a:buClr>
              <a:buSzPts val="1400"/>
              <a:buChar char="○"/>
              <a:defRPr/>
            </a:lvl8pPr>
            <a:lvl9pPr marL="4114800" lvl="8" indent="-317500" algn="l" rtl="0">
              <a:spcBef>
                <a:spcPts val="700"/>
              </a:spcBef>
              <a:spcAft>
                <a:spcPts val="700"/>
              </a:spcAft>
              <a:buClr>
                <a:schemeClr val="lt2"/>
              </a:buClr>
              <a:buSzPts val="1400"/>
              <a:buChar char="■"/>
              <a:defRPr/>
            </a:lvl9pPr>
          </a:lstStyle>
          <a:p>
            <a:endParaRPr/>
          </a:p>
        </p:txBody>
      </p:sp>
      <p:sp>
        <p:nvSpPr>
          <p:cNvPr id="711" name="Google Shape;711;p73"/>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400"/>
              </a:spcBef>
              <a:spcAft>
                <a:spcPts val="0"/>
              </a:spcAft>
              <a:buSzPts val="800"/>
              <a:buNone/>
              <a:defRPr sz="800"/>
            </a:lvl1pPr>
            <a:lvl2pPr lvl="1" rtl="0">
              <a:spcBef>
                <a:spcPts val="700"/>
              </a:spcBef>
              <a:spcAft>
                <a:spcPts val="0"/>
              </a:spcAft>
              <a:buSzPts val="800"/>
              <a:buNone/>
              <a:defRPr sz="800"/>
            </a:lvl2pPr>
            <a:lvl3pPr lvl="2" rtl="0">
              <a:spcBef>
                <a:spcPts val="700"/>
              </a:spcBef>
              <a:spcAft>
                <a:spcPts val="0"/>
              </a:spcAft>
              <a:buSzPts val="800"/>
              <a:buNone/>
              <a:defRPr sz="800"/>
            </a:lvl3pPr>
            <a:lvl4pPr lvl="3" rtl="0">
              <a:spcBef>
                <a:spcPts val="700"/>
              </a:spcBef>
              <a:spcAft>
                <a:spcPts val="0"/>
              </a:spcAft>
              <a:buSzPts val="800"/>
              <a:buNone/>
              <a:defRPr sz="800"/>
            </a:lvl4pPr>
            <a:lvl5pPr lvl="4" rtl="0">
              <a:spcBef>
                <a:spcPts val="700"/>
              </a:spcBef>
              <a:spcAft>
                <a:spcPts val="0"/>
              </a:spcAft>
              <a:buSzPts val="800"/>
              <a:buNone/>
              <a:defRPr sz="800"/>
            </a:lvl5pPr>
            <a:lvl6pPr lvl="5" rtl="0">
              <a:spcBef>
                <a:spcPts val="700"/>
              </a:spcBef>
              <a:spcAft>
                <a:spcPts val="0"/>
              </a:spcAft>
              <a:buSzPts val="800"/>
              <a:buNone/>
              <a:defRPr sz="800"/>
            </a:lvl6pPr>
            <a:lvl7pPr lvl="6" rtl="0">
              <a:spcBef>
                <a:spcPts val="700"/>
              </a:spcBef>
              <a:spcAft>
                <a:spcPts val="0"/>
              </a:spcAft>
              <a:buSzPts val="800"/>
              <a:buNone/>
              <a:defRPr sz="800"/>
            </a:lvl7pPr>
            <a:lvl8pPr lvl="7" rtl="0">
              <a:spcBef>
                <a:spcPts val="700"/>
              </a:spcBef>
              <a:spcAft>
                <a:spcPts val="0"/>
              </a:spcAft>
              <a:buSzPts val="800"/>
              <a:buNone/>
              <a:defRPr sz="800"/>
            </a:lvl8pPr>
            <a:lvl9pPr lvl="8" rtl="0">
              <a:spcBef>
                <a:spcPts val="700"/>
              </a:spcBef>
              <a:spcAft>
                <a:spcPts val="700"/>
              </a:spcAft>
              <a:buSzPts val="800"/>
              <a:buNone/>
              <a:defRPr sz="800"/>
            </a:lvl9pPr>
          </a:lstStyle>
          <a:p>
            <a:endParaRPr/>
          </a:p>
        </p:txBody>
      </p:sp>
      <p:sp>
        <p:nvSpPr>
          <p:cNvPr id="712" name="Google Shape;712;p73"/>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8CCF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Title and Content - Section Title">
  <p:cSld name="1_Title and Content - Section Title">
    <p:spTree>
      <p:nvGrpSpPr>
        <p:cNvPr id="1" name="Shape 713"/>
        <p:cNvGrpSpPr/>
        <p:nvPr/>
      </p:nvGrpSpPr>
      <p:grpSpPr>
        <a:xfrm>
          <a:off x="0" y="0"/>
          <a:ext cx="0" cy="0"/>
          <a:chOff x="0" y="0"/>
          <a:chExt cx="0" cy="0"/>
        </a:xfrm>
      </p:grpSpPr>
      <p:sp>
        <p:nvSpPr>
          <p:cNvPr id="714" name="Google Shape;714;p74"/>
          <p:cNvSpPr txBox="1">
            <a:spLocks noGrp="1"/>
          </p:cNvSpPr>
          <p:nvPr>
            <p:ph type="title"/>
          </p:nvPr>
        </p:nvSpPr>
        <p:spPr>
          <a:xfrm>
            <a:off x="413742" y="604838"/>
            <a:ext cx="8314200" cy="302700"/>
          </a:xfrm>
          <a:prstGeom prst="rect">
            <a:avLst/>
          </a:prstGeom>
          <a:noFill/>
          <a:ln>
            <a:noFill/>
          </a:ln>
        </p:spPr>
        <p:txBody>
          <a:bodyPr spcFirstLastPara="1" wrap="square" lIns="34275" tIns="17150" rIns="34275" bIns="17150" anchor="b" anchorCtr="0">
            <a:noAutofit/>
          </a:bodyPr>
          <a:lstStyle>
            <a:lvl1pPr lvl="0" algn="l" rtl="0">
              <a:lnSpc>
                <a:spcPct val="90000"/>
              </a:lnSpc>
              <a:spcBef>
                <a:spcPts val="0"/>
              </a:spcBef>
              <a:spcAft>
                <a:spcPts val="0"/>
              </a:spcAft>
              <a:buClr>
                <a:schemeClr val="dk1"/>
              </a:buClr>
              <a:buSzPts val="2300"/>
              <a:buFont typeface="Arial"/>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15" name="Google Shape;715;p74"/>
          <p:cNvSpPr txBox="1">
            <a:spLocks noGrp="1"/>
          </p:cNvSpPr>
          <p:nvPr>
            <p:ph type="body" idx="1"/>
          </p:nvPr>
        </p:nvSpPr>
        <p:spPr>
          <a:xfrm>
            <a:off x="413742" y="1265635"/>
            <a:ext cx="4087500" cy="3107400"/>
          </a:xfrm>
          <a:prstGeom prst="rect">
            <a:avLst/>
          </a:prstGeom>
          <a:noFill/>
          <a:ln>
            <a:noFill/>
          </a:ln>
        </p:spPr>
        <p:txBody>
          <a:bodyPr spcFirstLastPara="1" wrap="square" lIns="34275" tIns="17150" rIns="34275" bIns="17150" anchor="t" anchorCtr="0">
            <a:noAutofit/>
          </a:bodyPr>
          <a:lstStyle>
            <a:lvl1pPr marL="457200" lvl="0" indent="-292100" algn="l" rtl="0">
              <a:lnSpc>
                <a:spcPct val="113000"/>
              </a:lnSpc>
              <a:spcBef>
                <a:spcPts val="0"/>
              </a:spcBef>
              <a:spcAft>
                <a:spcPts val="0"/>
              </a:spcAft>
              <a:buSzPts val="1000"/>
              <a:buChar char="●"/>
              <a:defRPr sz="1000"/>
            </a:lvl1pPr>
            <a:lvl2pPr marL="914400" lvl="1" indent="-292100" algn="l" rtl="0">
              <a:lnSpc>
                <a:spcPct val="113000"/>
              </a:lnSpc>
              <a:spcBef>
                <a:spcPts val="700"/>
              </a:spcBef>
              <a:spcAft>
                <a:spcPts val="0"/>
              </a:spcAft>
              <a:buSzPts val="1000"/>
              <a:buChar char="○"/>
              <a:defRPr sz="1000"/>
            </a:lvl2pPr>
            <a:lvl3pPr marL="1371600" lvl="2" indent="-292100" algn="l" rtl="0">
              <a:lnSpc>
                <a:spcPct val="113000"/>
              </a:lnSpc>
              <a:spcBef>
                <a:spcPts val="700"/>
              </a:spcBef>
              <a:spcAft>
                <a:spcPts val="0"/>
              </a:spcAft>
              <a:buSzPts val="1000"/>
              <a:buChar char="■"/>
              <a:defRPr sz="1000"/>
            </a:lvl3pPr>
            <a:lvl4pPr marL="1828800" lvl="3" indent="-292100" algn="l" rtl="0">
              <a:lnSpc>
                <a:spcPct val="113000"/>
              </a:lnSpc>
              <a:spcBef>
                <a:spcPts val="700"/>
              </a:spcBef>
              <a:spcAft>
                <a:spcPts val="0"/>
              </a:spcAft>
              <a:buSzPts val="1000"/>
              <a:buChar char="●"/>
              <a:defRPr sz="1000"/>
            </a:lvl4pPr>
            <a:lvl5pPr marL="2286000" lvl="4" indent="-292100" algn="l" rtl="0">
              <a:lnSpc>
                <a:spcPct val="113000"/>
              </a:lnSpc>
              <a:spcBef>
                <a:spcPts val="700"/>
              </a:spcBef>
              <a:spcAft>
                <a:spcPts val="0"/>
              </a:spcAft>
              <a:buSzPts val="1000"/>
              <a:buChar char="○"/>
              <a:defRPr sz="1000"/>
            </a:lvl5pPr>
            <a:lvl6pPr marL="2743200" lvl="5" indent="-292100" algn="l" rtl="0">
              <a:lnSpc>
                <a:spcPct val="113000"/>
              </a:lnSpc>
              <a:spcBef>
                <a:spcPts val="700"/>
              </a:spcBef>
              <a:spcAft>
                <a:spcPts val="0"/>
              </a:spcAft>
              <a:buSzPts val="1000"/>
              <a:buChar char="■"/>
              <a:defRPr sz="1000"/>
            </a:lvl6pPr>
            <a:lvl7pPr marL="3200400" lvl="6" indent="-292100" algn="l" rtl="0">
              <a:lnSpc>
                <a:spcPct val="113000"/>
              </a:lnSpc>
              <a:spcBef>
                <a:spcPts val="700"/>
              </a:spcBef>
              <a:spcAft>
                <a:spcPts val="0"/>
              </a:spcAft>
              <a:buSzPts val="1000"/>
              <a:buChar char="●"/>
              <a:defRPr sz="1000"/>
            </a:lvl7pPr>
            <a:lvl8pPr marL="3657600" lvl="7" indent="-292100" algn="l" rtl="0">
              <a:lnSpc>
                <a:spcPct val="113000"/>
              </a:lnSpc>
              <a:spcBef>
                <a:spcPts val="700"/>
              </a:spcBef>
              <a:spcAft>
                <a:spcPts val="0"/>
              </a:spcAft>
              <a:buSzPts val="1000"/>
              <a:buChar char="○"/>
              <a:defRPr sz="1000"/>
            </a:lvl8pPr>
            <a:lvl9pPr marL="4114800" lvl="8" indent="-292100" algn="l" rtl="0">
              <a:lnSpc>
                <a:spcPct val="113000"/>
              </a:lnSpc>
              <a:spcBef>
                <a:spcPts val="700"/>
              </a:spcBef>
              <a:spcAft>
                <a:spcPts val="700"/>
              </a:spcAft>
              <a:buSzPts val="1000"/>
              <a:buChar char="■"/>
              <a:defRPr sz="1000"/>
            </a:lvl9pPr>
          </a:lstStyle>
          <a:p>
            <a:endParaRPr/>
          </a:p>
        </p:txBody>
      </p:sp>
      <p:sp>
        <p:nvSpPr>
          <p:cNvPr id="716" name="Google Shape;716;p74"/>
          <p:cNvSpPr txBox="1">
            <a:spLocks noGrp="1"/>
          </p:cNvSpPr>
          <p:nvPr>
            <p:ph type="sldNum" idx="12"/>
          </p:nvPr>
        </p:nvSpPr>
        <p:spPr>
          <a:xfrm>
            <a:off x="8606853" y="4628905"/>
            <a:ext cx="416100" cy="417900"/>
          </a:xfrm>
          <a:prstGeom prst="rect">
            <a:avLst/>
          </a:prstGeom>
          <a:noFill/>
          <a:ln>
            <a:noFill/>
          </a:ln>
        </p:spPr>
        <p:txBody>
          <a:bodyPr spcFirstLastPara="1" wrap="square" lIns="34275" tIns="17150" rIns="34275" bIns="17150" anchor="ctr" anchorCtr="0">
            <a:noAutofit/>
          </a:bodyPr>
          <a:lstStyle>
            <a:lvl1pPr marL="0" lvl="0" indent="0" algn="ctr" rtl="0">
              <a:spcBef>
                <a:spcPts val="0"/>
              </a:spcBef>
              <a:buNone/>
              <a:defRPr sz="1100"/>
            </a:lvl1pPr>
            <a:lvl2pPr marL="0" lvl="1" indent="0" algn="ctr" rtl="0">
              <a:spcBef>
                <a:spcPts val="0"/>
              </a:spcBef>
              <a:buNone/>
              <a:defRPr sz="1100"/>
            </a:lvl2pPr>
            <a:lvl3pPr marL="0" lvl="2" indent="0" algn="ctr" rtl="0">
              <a:spcBef>
                <a:spcPts val="0"/>
              </a:spcBef>
              <a:buNone/>
              <a:defRPr sz="1100"/>
            </a:lvl3pPr>
            <a:lvl4pPr marL="0" lvl="3" indent="0" algn="ctr" rtl="0">
              <a:spcBef>
                <a:spcPts val="0"/>
              </a:spcBef>
              <a:buNone/>
              <a:defRPr sz="1100"/>
            </a:lvl4pPr>
            <a:lvl5pPr marL="0" lvl="4" indent="0" algn="ctr" rtl="0">
              <a:spcBef>
                <a:spcPts val="0"/>
              </a:spcBef>
              <a:buNone/>
              <a:defRPr sz="1100"/>
            </a:lvl5pPr>
            <a:lvl6pPr marL="0" lvl="5" indent="0" algn="ctr" rtl="0">
              <a:spcBef>
                <a:spcPts val="0"/>
              </a:spcBef>
              <a:buNone/>
              <a:defRPr sz="1100"/>
            </a:lvl6pPr>
            <a:lvl7pPr marL="0" lvl="6" indent="0" algn="ctr" rtl="0">
              <a:spcBef>
                <a:spcPts val="0"/>
              </a:spcBef>
              <a:buNone/>
              <a:defRPr sz="1100"/>
            </a:lvl7pPr>
            <a:lvl8pPr marL="0" lvl="7" indent="0" algn="ctr" rtl="0">
              <a:spcBef>
                <a:spcPts val="0"/>
              </a:spcBef>
              <a:buNone/>
              <a:defRPr sz="1100"/>
            </a:lvl8pPr>
            <a:lvl9pPr marL="0" lvl="8" indent="0" algn="ctr" rtl="0">
              <a:spcBef>
                <a:spcPts val="0"/>
              </a:spcBef>
              <a:buNone/>
              <a:defRPr sz="1100"/>
            </a:lvl9pPr>
          </a:lstStyle>
          <a:p>
            <a:pPr marL="0" lvl="0" indent="0" algn="ctr" rtl="0">
              <a:spcBef>
                <a:spcPts val="0"/>
              </a:spcBef>
              <a:spcAft>
                <a:spcPts val="0"/>
              </a:spcAft>
              <a:buNone/>
            </a:pPr>
            <a:fld id="{00000000-1234-1234-1234-123412341234}" type="slidenum">
              <a:rPr lang="en"/>
              <a:t>‹#›</a:t>
            </a:fld>
            <a:endParaRPr/>
          </a:p>
        </p:txBody>
      </p:sp>
      <p:sp>
        <p:nvSpPr>
          <p:cNvPr id="717" name="Google Shape;717;p74"/>
          <p:cNvSpPr txBox="1">
            <a:spLocks noGrp="1"/>
          </p:cNvSpPr>
          <p:nvPr>
            <p:ph type="body" idx="2"/>
          </p:nvPr>
        </p:nvSpPr>
        <p:spPr>
          <a:xfrm>
            <a:off x="414952" y="416124"/>
            <a:ext cx="8314200" cy="188700"/>
          </a:xfrm>
          <a:prstGeom prst="rect">
            <a:avLst/>
          </a:prstGeom>
          <a:noFill/>
          <a:ln>
            <a:noFill/>
          </a:ln>
        </p:spPr>
        <p:txBody>
          <a:bodyPr spcFirstLastPara="1" wrap="square" lIns="34275" tIns="17150" rIns="34275" bIns="17150" anchor="t" anchorCtr="0">
            <a:noAutofit/>
          </a:bodyPr>
          <a:lstStyle>
            <a:lvl1pPr marL="457200" lvl="0" indent="-228600" algn="l" rtl="0">
              <a:lnSpc>
                <a:spcPct val="90000"/>
              </a:lnSpc>
              <a:spcBef>
                <a:spcPts val="0"/>
              </a:spcBef>
              <a:spcAft>
                <a:spcPts val="0"/>
              </a:spcAft>
              <a:buClr>
                <a:srgbClr val="026CDF"/>
              </a:buClr>
              <a:buSzPts val="800"/>
              <a:buNone/>
              <a:defRPr sz="800" cap="none">
                <a:solidFill>
                  <a:srgbClr val="026CDF"/>
                </a:solidFill>
              </a:defRPr>
            </a:lvl1pPr>
            <a:lvl2pPr marL="914400" lvl="1" indent="-228600" algn="l" rtl="0">
              <a:lnSpc>
                <a:spcPct val="90000"/>
              </a:lnSpc>
              <a:spcBef>
                <a:spcPts val="700"/>
              </a:spcBef>
              <a:spcAft>
                <a:spcPts val="0"/>
              </a:spcAft>
              <a:buClr>
                <a:srgbClr val="026CDF"/>
              </a:buClr>
              <a:buSzPts val="800"/>
              <a:buNone/>
              <a:defRPr sz="800">
                <a:solidFill>
                  <a:srgbClr val="026CDF"/>
                </a:solidFill>
              </a:defRPr>
            </a:lvl2pPr>
            <a:lvl3pPr marL="1371600" lvl="2" indent="-228600" algn="l" rtl="0">
              <a:lnSpc>
                <a:spcPct val="90000"/>
              </a:lnSpc>
              <a:spcBef>
                <a:spcPts val="700"/>
              </a:spcBef>
              <a:spcAft>
                <a:spcPts val="0"/>
              </a:spcAft>
              <a:buClr>
                <a:srgbClr val="026CDF"/>
              </a:buClr>
              <a:buSzPts val="800"/>
              <a:buNone/>
              <a:defRPr sz="800">
                <a:solidFill>
                  <a:srgbClr val="026CDF"/>
                </a:solidFill>
              </a:defRPr>
            </a:lvl3pPr>
            <a:lvl4pPr marL="1828800" lvl="3" indent="-228600" algn="l" rtl="0">
              <a:lnSpc>
                <a:spcPct val="90000"/>
              </a:lnSpc>
              <a:spcBef>
                <a:spcPts val="700"/>
              </a:spcBef>
              <a:spcAft>
                <a:spcPts val="0"/>
              </a:spcAft>
              <a:buClr>
                <a:srgbClr val="026CDF"/>
              </a:buClr>
              <a:buSzPts val="800"/>
              <a:buNone/>
              <a:defRPr sz="800">
                <a:solidFill>
                  <a:srgbClr val="026CDF"/>
                </a:solidFill>
              </a:defRPr>
            </a:lvl4pPr>
            <a:lvl5pPr marL="2286000" lvl="4" indent="-228600" algn="l" rtl="0">
              <a:lnSpc>
                <a:spcPct val="90000"/>
              </a:lnSpc>
              <a:spcBef>
                <a:spcPts val="700"/>
              </a:spcBef>
              <a:spcAft>
                <a:spcPts val="0"/>
              </a:spcAft>
              <a:buClr>
                <a:srgbClr val="026CDF"/>
              </a:buClr>
              <a:buSzPts val="800"/>
              <a:buNone/>
              <a:defRPr sz="800">
                <a:solidFill>
                  <a:srgbClr val="026CDF"/>
                </a:solidFill>
              </a:defRPr>
            </a:lvl5pPr>
            <a:lvl6pPr marL="2743200" lvl="5" indent="-279400" algn="l" rtl="0">
              <a:lnSpc>
                <a:spcPct val="90000"/>
              </a:lnSpc>
              <a:spcBef>
                <a:spcPts val="700"/>
              </a:spcBef>
              <a:spcAft>
                <a:spcPts val="0"/>
              </a:spcAft>
              <a:buClr>
                <a:srgbClr val="026CDF"/>
              </a:buClr>
              <a:buSzPts val="800"/>
              <a:buChar char="■"/>
              <a:defRPr sz="800">
                <a:solidFill>
                  <a:srgbClr val="026CDF"/>
                </a:solidFill>
              </a:defRPr>
            </a:lvl6pPr>
            <a:lvl7pPr marL="3200400" lvl="6" indent="-279400" algn="l" rtl="0">
              <a:lnSpc>
                <a:spcPct val="90000"/>
              </a:lnSpc>
              <a:spcBef>
                <a:spcPts val="700"/>
              </a:spcBef>
              <a:spcAft>
                <a:spcPts val="0"/>
              </a:spcAft>
              <a:buClr>
                <a:srgbClr val="026CDF"/>
              </a:buClr>
              <a:buSzPts val="800"/>
              <a:buChar char="●"/>
              <a:defRPr sz="800">
                <a:solidFill>
                  <a:srgbClr val="026CDF"/>
                </a:solidFill>
              </a:defRPr>
            </a:lvl7pPr>
            <a:lvl8pPr marL="3657600" lvl="7" indent="-279400" algn="l" rtl="0">
              <a:lnSpc>
                <a:spcPct val="90000"/>
              </a:lnSpc>
              <a:spcBef>
                <a:spcPts val="700"/>
              </a:spcBef>
              <a:spcAft>
                <a:spcPts val="0"/>
              </a:spcAft>
              <a:buClr>
                <a:srgbClr val="026CDF"/>
              </a:buClr>
              <a:buSzPts val="800"/>
              <a:buChar char="○"/>
              <a:defRPr sz="800">
                <a:solidFill>
                  <a:srgbClr val="026CDF"/>
                </a:solidFill>
              </a:defRPr>
            </a:lvl8pPr>
            <a:lvl9pPr marL="4114800" lvl="8" indent="-279400" algn="l" rtl="0">
              <a:lnSpc>
                <a:spcPct val="90000"/>
              </a:lnSpc>
              <a:spcBef>
                <a:spcPts val="700"/>
              </a:spcBef>
              <a:spcAft>
                <a:spcPts val="700"/>
              </a:spcAft>
              <a:buClr>
                <a:srgbClr val="026CDF"/>
              </a:buClr>
              <a:buSzPts val="800"/>
              <a:buChar char="■"/>
              <a:defRPr sz="800">
                <a:solidFill>
                  <a:srgbClr val="026CDF"/>
                </a:solidFill>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E2 - Split Content - 1/3 Blue">
  <p:cSld name="Split Content - 1/3 Blue">
    <p:spTree>
      <p:nvGrpSpPr>
        <p:cNvPr id="1" name="Shape 718"/>
        <p:cNvGrpSpPr/>
        <p:nvPr/>
      </p:nvGrpSpPr>
      <p:grpSpPr>
        <a:xfrm>
          <a:off x="0" y="0"/>
          <a:ext cx="0" cy="0"/>
          <a:chOff x="0" y="0"/>
          <a:chExt cx="0" cy="0"/>
        </a:xfrm>
      </p:grpSpPr>
      <p:pic>
        <p:nvPicPr>
          <p:cNvPr id="719" name="Google Shape;719;p75" descr="Group"/>
          <p:cNvPicPr preferRelativeResize="0"/>
          <p:nvPr/>
        </p:nvPicPr>
        <p:blipFill rotWithShape="1">
          <a:blip r:embed="rId2">
            <a:alphaModFix/>
          </a:blip>
          <a:srcRect l="17659" t="9683" r="3326" b="10616"/>
          <a:stretch/>
        </p:blipFill>
        <p:spPr>
          <a:xfrm flipH="1">
            <a:off x="2068800" y="4661321"/>
            <a:ext cx="1210201" cy="481511"/>
          </a:xfrm>
          <a:prstGeom prst="rect">
            <a:avLst/>
          </a:prstGeom>
          <a:noFill/>
          <a:ln>
            <a:noFill/>
          </a:ln>
        </p:spPr>
      </p:pic>
      <p:sp>
        <p:nvSpPr>
          <p:cNvPr id="720" name="Google Shape;720;p75"/>
          <p:cNvSpPr/>
          <p:nvPr/>
        </p:nvSpPr>
        <p:spPr>
          <a:xfrm>
            <a:off x="0" y="670"/>
            <a:ext cx="3053692" cy="5142150"/>
          </a:xfrm>
          <a:custGeom>
            <a:avLst/>
            <a:gdLst/>
            <a:ahLst/>
            <a:cxnLst/>
            <a:rect l="l" t="t" r="r" b="b"/>
            <a:pathLst>
              <a:path w="20319" h="21600" extrusionOk="0">
                <a:moveTo>
                  <a:pt x="0" y="0"/>
                </a:moveTo>
                <a:lnTo>
                  <a:pt x="0" y="21600"/>
                </a:lnTo>
                <a:lnTo>
                  <a:pt x="16486" y="21600"/>
                </a:lnTo>
                <a:cubicBezTo>
                  <a:pt x="21600" y="14782"/>
                  <a:pt x="21594" y="6818"/>
                  <a:pt x="16480" y="0"/>
                </a:cubicBezTo>
                <a:lnTo>
                  <a:pt x="0" y="0"/>
                </a:lnTo>
                <a:close/>
              </a:path>
            </a:pathLst>
          </a:cu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721" name="Google Shape;721;p75" descr="Group"/>
          <p:cNvPicPr preferRelativeResize="0"/>
          <p:nvPr/>
        </p:nvPicPr>
        <p:blipFill rotWithShape="1">
          <a:blip r:embed="rId3">
            <a:alphaModFix/>
          </a:blip>
          <a:srcRect b="6375"/>
          <a:stretch/>
        </p:blipFill>
        <p:spPr>
          <a:xfrm flipH="1">
            <a:off x="2264032" y="4863001"/>
            <a:ext cx="683449" cy="279830"/>
          </a:xfrm>
          <a:prstGeom prst="rect">
            <a:avLst/>
          </a:prstGeom>
          <a:noFill/>
          <a:ln>
            <a:noFill/>
          </a:ln>
        </p:spPr>
      </p:pic>
      <p:sp>
        <p:nvSpPr>
          <p:cNvPr id="722" name="Google Shape;722;p75"/>
          <p:cNvSpPr txBox="1">
            <a:spLocks noGrp="1"/>
          </p:cNvSpPr>
          <p:nvPr>
            <p:ph type="title"/>
          </p:nvPr>
        </p:nvSpPr>
        <p:spPr>
          <a:xfrm>
            <a:off x="428737" y="1622156"/>
            <a:ext cx="24600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2400"/>
              <a:buNone/>
              <a:defRPr>
                <a:solidFill>
                  <a:schemeClr val="accent1"/>
                </a:solidFill>
              </a:defRPr>
            </a:lvl1pPr>
            <a:lvl2pPr lvl="1" algn="l" rtl="0">
              <a:spcBef>
                <a:spcPts val="0"/>
              </a:spcBef>
              <a:spcAft>
                <a:spcPts val="0"/>
              </a:spcAft>
              <a:buSzPts val="2400"/>
              <a:buNone/>
              <a:defRPr/>
            </a:lvl2pPr>
            <a:lvl3pPr lvl="2" algn="l" rtl="0">
              <a:spcBef>
                <a:spcPts val="0"/>
              </a:spcBef>
              <a:spcAft>
                <a:spcPts val="0"/>
              </a:spcAft>
              <a:buSzPts val="2400"/>
              <a:buNone/>
              <a:defRPr/>
            </a:lvl3pPr>
            <a:lvl4pPr lvl="3" algn="l" rtl="0">
              <a:spcBef>
                <a:spcPts val="0"/>
              </a:spcBef>
              <a:spcAft>
                <a:spcPts val="0"/>
              </a:spcAft>
              <a:buSzPts val="2400"/>
              <a:buNone/>
              <a:defRPr/>
            </a:lvl4pPr>
            <a:lvl5pPr lvl="4" algn="l" rtl="0">
              <a:spcBef>
                <a:spcPts val="0"/>
              </a:spcBef>
              <a:spcAft>
                <a:spcPts val="0"/>
              </a:spcAft>
              <a:buSzPts val="2400"/>
              <a:buNone/>
              <a:defRPr/>
            </a:lvl5pPr>
            <a:lvl6pPr lvl="5" algn="l" rtl="0">
              <a:spcBef>
                <a:spcPts val="0"/>
              </a:spcBef>
              <a:spcAft>
                <a:spcPts val="0"/>
              </a:spcAft>
              <a:buSzPts val="2400"/>
              <a:buNone/>
              <a:defRPr/>
            </a:lvl6pPr>
            <a:lvl7pPr lvl="6" algn="l" rtl="0">
              <a:spcBef>
                <a:spcPts val="0"/>
              </a:spcBef>
              <a:spcAft>
                <a:spcPts val="0"/>
              </a:spcAft>
              <a:buSzPts val="2400"/>
              <a:buNone/>
              <a:defRPr/>
            </a:lvl7pPr>
            <a:lvl8pPr lvl="7" algn="l" rtl="0">
              <a:spcBef>
                <a:spcPts val="0"/>
              </a:spcBef>
              <a:spcAft>
                <a:spcPts val="0"/>
              </a:spcAft>
              <a:buSzPts val="2400"/>
              <a:buNone/>
              <a:defRPr/>
            </a:lvl8pPr>
            <a:lvl9pPr lvl="8" algn="l" rtl="0">
              <a:spcBef>
                <a:spcPts val="0"/>
              </a:spcBef>
              <a:spcAft>
                <a:spcPts val="0"/>
              </a:spcAft>
              <a:buSzPts val="2400"/>
              <a:buNone/>
              <a:defRPr/>
            </a:lvl9pPr>
          </a:lstStyle>
          <a:p>
            <a:endParaRPr/>
          </a:p>
        </p:txBody>
      </p:sp>
      <p:sp>
        <p:nvSpPr>
          <p:cNvPr id="723" name="Google Shape;723;p75"/>
          <p:cNvSpPr txBox="1">
            <a:spLocks noGrp="1"/>
          </p:cNvSpPr>
          <p:nvPr>
            <p:ph type="body" idx="1"/>
          </p:nvPr>
        </p:nvSpPr>
        <p:spPr>
          <a:xfrm>
            <a:off x="3360467" y="1922525"/>
            <a:ext cx="2460000" cy="1298400"/>
          </a:xfrm>
          <a:prstGeom prst="rect">
            <a:avLst/>
          </a:prstGeom>
          <a:noFill/>
          <a:ln>
            <a:noFill/>
          </a:ln>
        </p:spPr>
        <p:txBody>
          <a:bodyPr spcFirstLastPara="1" wrap="square" lIns="0" tIns="0" rIns="0" bIns="0" anchor="ctr" anchorCtr="0">
            <a:noAutofit/>
          </a:bodyPr>
          <a:lstStyle>
            <a:lvl1pPr marL="457200" lvl="0" indent="-323850" algn="l" rtl="0">
              <a:lnSpc>
                <a:spcPct val="100000"/>
              </a:lnSpc>
              <a:spcBef>
                <a:spcPts val="800"/>
              </a:spcBef>
              <a:spcAft>
                <a:spcPts val="0"/>
              </a:spcAft>
              <a:buSzPts val="1500"/>
              <a:buChar char="●"/>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700"/>
              </a:spcBef>
              <a:spcAft>
                <a:spcPts val="0"/>
              </a:spcAft>
              <a:buClr>
                <a:schemeClr val="lt2"/>
              </a:buClr>
              <a:buSzPts val="1400"/>
              <a:buChar char="●"/>
              <a:defRPr/>
            </a:lvl7pPr>
            <a:lvl8pPr marL="3657600" lvl="7" indent="-317500" algn="l" rtl="0">
              <a:spcBef>
                <a:spcPts val="700"/>
              </a:spcBef>
              <a:spcAft>
                <a:spcPts val="0"/>
              </a:spcAft>
              <a:buClr>
                <a:schemeClr val="lt2"/>
              </a:buClr>
              <a:buSzPts val="1400"/>
              <a:buChar char="○"/>
              <a:defRPr/>
            </a:lvl8pPr>
            <a:lvl9pPr marL="4114800" lvl="8" indent="-317500" algn="l" rtl="0">
              <a:spcBef>
                <a:spcPts val="700"/>
              </a:spcBef>
              <a:spcAft>
                <a:spcPts val="700"/>
              </a:spcAft>
              <a:buClr>
                <a:schemeClr val="lt2"/>
              </a:buClr>
              <a:buSzPts val="1400"/>
              <a:buChar char="■"/>
              <a:defRPr/>
            </a:lvl9pPr>
          </a:lstStyle>
          <a:p>
            <a:endParaRPr/>
          </a:p>
        </p:txBody>
      </p:sp>
      <p:sp>
        <p:nvSpPr>
          <p:cNvPr id="724" name="Google Shape;724;p75"/>
          <p:cNvSpPr txBox="1">
            <a:spLocks noGrp="1"/>
          </p:cNvSpPr>
          <p:nvPr>
            <p:ph type="body" idx="2"/>
          </p:nvPr>
        </p:nvSpPr>
        <p:spPr>
          <a:xfrm>
            <a:off x="428737" y="2870416"/>
            <a:ext cx="2291400" cy="507900"/>
          </a:xfrm>
          <a:prstGeom prst="rect">
            <a:avLst/>
          </a:prstGeom>
          <a:noFill/>
          <a:ln>
            <a:noFill/>
          </a:ln>
        </p:spPr>
        <p:txBody>
          <a:bodyPr spcFirstLastPara="1" wrap="square" lIns="0" tIns="0" rIns="0" bIns="0" anchor="t" anchorCtr="0">
            <a:noAutofit/>
          </a:bodyPr>
          <a:lstStyle>
            <a:lvl1pPr marL="457200" lvl="0" indent="-336550" algn="l" rtl="0">
              <a:lnSpc>
                <a:spcPct val="100000"/>
              </a:lnSpc>
              <a:spcBef>
                <a:spcPts val="0"/>
              </a:spcBef>
              <a:spcAft>
                <a:spcPts val="0"/>
              </a:spcAft>
              <a:buClr>
                <a:schemeClr val="accent1"/>
              </a:buClr>
              <a:buSzPts val="1700"/>
              <a:buChar char="●"/>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700"/>
              </a:spcBef>
              <a:spcAft>
                <a:spcPts val="0"/>
              </a:spcAft>
              <a:buClr>
                <a:schemeClr val="accent1"/>
              </a:buClr>
              <a:buSzPts val="1400"/>
              <a:buChar char="●"/>
              <a:defRPr>
                <a:solidFill>
                  <a:schemeClr val="accent1"/>
                </a:solidFill>
              </a:defRPr>
            </a:lvl7pPr>
            <a:lvl8pPr marL="3657600" lvl="7" indent="-317500" algn="l" rtl="0">
              <a:spcBef>
                <a:spcPts val="700"/>
              </a:spcBef>
              <a:spcAft>
                <a:spcPts val="0"/>
              </a:spcAft>
              <a:buClr>
                <a:schemeClr val="accent1"/>
              </a:buClr>
              <a:buSzPts val="1400"/>
              <a:buChar char="○"/>
              <a:defRPr>
                <a:solidFill>
                  <a:schemeClr val="accent1"/>
                </a:solidFill>
              </a:defRPr>
            </a:lvl8pPr>
            <a:lvl9pPr marL="4114800" lvl="8" indent="-317500" algn="l" rtl="0">
              <a:spcBef>
                <a:spcPts val="700"/>
              </a:spcBef>
              <a:spcAft>
                <a:spcPts val="700"/>
              </a:spcAft>
              <a:buClr>
                <a:schemeClr val="accent1"/>
              </a:buClr>
              <a:buSzPts val="1400"/>
              <a:buChar char="■"/>
              <a:defRPr>
                <a:solidFill>
                  <a:schemeClr val="accent1"/>
                </a:solidFill>
              </a:defRPr>
            </a:lvl9pPr>
          </a:lstStyle>
          <a:p>
            <a:endParaRPr/>
          </a:p>
        </p:txBody>
      </p:sp>
      <p:sp>
        <p:nvSpPr>
          <p:cNvPr id="725" name="Google Shape;725;p75"/>
          <p:cNvSpPr txBox="1">
            <a:spLocks noGrp="1"/>
          </p:cNvSpPr>
          <p:nvPr>
            <p:ph type="body" idx="3"/>
          </p:nvPr>
        </p:nvSpPr>
        <p:spPr>
          <a:xfrm>
            <a:off x="6130830" y="1885950"/>
            <a:ext cx="2460000" cy="1371600"/>
          </a:xfrm>
          <a:prstGeom prst="rect">
            <a:avLst/>
          </a:prstGeom>
          <a:noFill/>
          <a:ln>
            <a:noFill/>
          </a:ln>
        </p:spPr>
        <p:txBody>
          <a:bodyPr spcFirstLastPara="1" wrap="square" lIns="0" tIns="0" rIns="0" bIns="0" anchor="ctr" anchorCtr="0">
            <a:noAutofit/>
          </a:bodyPr>
          <a:lstStyle>
            <a:lvl1pPr marL="457200" lvl="0" indent="-323850" algn="l" rtl="0">
              <a:spcBef>
                <a:spcPts val="800"/>
              </a:spcBef>
              <a:spcAft>
                <a:spcPts val="0"/>
              </a:spcAft>
              <a:buSzPts val="1500"/>
              <a:buChar char="●"/>
              <a:defRPr>
                <a:solidFill>
                  <a:schemeClr val="accent2"/>
                </a:solidFill>
              </a:defRPr>
            </a:lvl1pPr>
            <a:lvl2pPr marL="914400" lvl="1" indent="-317500" algn="l" rtl="0">
              <a:spcBef>
                <a:spcPts val="200"/>
              </a:spcBef>
              <a:spcAft>
                <a:spcPts val="0"/>
              </a:spcAft>
              <a:buSzPts val="1400"/>
              <a:buChar char="○"/>
              <a:defRPr>
                <a:solidFill>
                  <a:schemeClr val="accent2"/>
                </a:solidFill>
              </a:defRPr>
            </a:lvl2pPr>
            <a:lvl3pPr marL="1371600" lvl="2" indent="-304800" algn="l" rtl="0">
              <a:spcBef>
                <a:spcPts val="500"/>
              </a:spcBef>
              <a:spcAft>
                <a:spcPts val="0"/>
              </a:spcAft>
              <a:buSzPts val="1200"/>
              <a:buChar char="■"/>
              <a:defRPr>
                <a:solidFill>
                  <a:schemeClr val="accent2"/>
                </a:solidFill>
              </a:defRPr>
            </a:lvl3pPr>
            <a:lvl4pPr marL="1828800" lvl="3" indent="-298450" algn="l" rtl="0">
              <a:spcBef>
                <a:spcPts val="500"/>
              </a:spcBef>
              <a:spcAft>
                <a:spcPts val="0"/>
              </a:spcAft>
              <a:buSzPts val="1100"/>
              <a:buChar char="●"/>
              <a:defRPr>
                <a:solidFill>
                  <a:schemeClr val="accent2"/>
                </a:solidFill>
              </a:defRPr>
            </a:lvl4pPr>
            <a:lvl5pPr marL="2286000" lvl="4" indent="-228600" algn="l" rtl="0">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700"/>
              </a:spcBef>
              <a:spcAft>
                <a:spcPts val="0"/>
              </a:spcAft>
              <a:buClr>
                <a:schemeClr val="lt2"/>
              </a:buClr>
              <a:buSzPts val="1400"/>
              <a:buChar char="●"/>
              <a:defRPr/>
            </a:lvl7pPr>
            <a:lvl8pPr marL="3657600" lvl="7" indent="-317500" algn="l" rtl="0">
              <a:spcBef>
                <a:spcPts val="700"/>
              </a:spcBef>
              <a:spcAft>
                <a:spcPts val="0"/>
              </a:spcAft>
              <a:buClr>
                <a:schemeClr val="lt2"/>
              </a:buClr>
              <a:buSzPts val="1400"/>
              <a:buChar char="○"/>
              <a:defRPr/>
            </a:lvl8pPr>
            <a:lvl9pPr marL="4114800" lvl="8" indent="-317500" algn="l" rtl="0">
              <a:spcBef>
                <a:spcPts val="700"/>
              </a:spcBef>
              <a:spcAft>
                <a:spcPts val="700"/>
              </a:spcAft>
              <a:buClr>
                <a:schemeClr val="lt2"/>
              </a:buClr>
              <a:buSzPts val="1400"/>
              <a:buChar char="■"/>
              <a:defRPr/>
            </a:lvl9pPr>
          </a:lstStyle>
          <a:p>
            <a:endParaRPr/>
          </a:p>
        </p:txBody>
      </p:sp>
      <p:sp>
        <p:nvSpPr>
          <p:cNvPr id="726" name="Google Shape;726;p75"/>
          <p:cNvSpPr txBox="1">
            <a:spLocks noGrp="1"/>
          </p:cNvSpPr>
          <p:nvPr>
            <p:ph type="subTitle" idx="4"/>
          </p:nvPr>
        </p:nvSpPr>
        <p:spPr>
          <a:xfrm>
            <a:off x="432169" y="4919138"/>
            <a:ext cx="1777200" cy="167700"/>
          </a:xfrm>
          <a:prstGeom prst="rect">
            <a:avLst/>
          </a:prstGeom>
        </p:spPr>
        <p:txBody>
          <a:bodyPr spcFirstLastPara="1" wrap="square" lIns="0" tIns="0" rIns="0" bIns="0" anchor="b" anchorCtr="0">
            <a:noAutofit/>
          </a:bodyPr>
          <a:lstStyle>
            <a:lvl1pPr lvl="0" rtl="0">
              <a:spcBef>
                <a:spcPts val="400"/>
              </a:spcBef>
              <a:spcAft>
                <a:spcPts val="0"/>
              </a:spcAft>
              <a:buSzPts val="800"/>
              <a:buNone/>
              <a:defRPr sz="800"/>
            </a:lvl1pPr>
            <a:lvl2pPr lvl="1" rtl="0">
              <a:spcBef>
                <a:spcPts val="700"/>
              </a:spcBef>
              <a:spcAft>
                <a:spcPts val="0"/>
              </a:spcAft>
              <a:buSzPts val="800"/>
              <a:buNone/>
              <a:defRPr sz="800"/>
            </a:lvl2pPr>
            <a:lvl3pPr lvl="2" rtl="0">
              <a:spcBef>
                <a:spcPts val="700"/>
              </a:spcBef>
              <a:spcAft>
                <a:spcPts val="0"/>
              </a:spcAft>
              <a:buSzPts val="800"/>
              <a:buNone/>
              <a:defRPr sz="800"/>
            </a:lvl3pPr>
            <a:lvl4pPr lvl="3" rtl="0">
              <a:spcBef>
                <a:spcPts val="700"/>
              </a:spcBef>
              <a:spcAft>
                <a:spcPts val="0"/>
              </a:spcAft>
              <a:buSzPts val="800"/>
              <a:buNone/>
              <a:defRPr sz="800"/>
            </a:lvl4pPr>
            <a:lvl5pPr lvl="4" rtl="0">
              <a:spcBef>
                <a:spcPts val="700"/>
              </a:spcBef>
              <a:spcAft>
                <a:spcPts val="0"/>
              </a:spcAft>
              <a:buSzPts val="800"/>
              <a:buNone/>
              <a:defRPr sz="800"/>
            </a:lvl5pPr>
            <a:lvl6pPr lvl="5" rtl="0">
              <a:spcBef>
                <a:spcPts val="700"/>
              </a:spcBef>
              <a:spcAft>
                <a:spcPts val="0"/>
              </a:spcAft>
              <a:buSzPts val="800"/>
              <a:buNone/>
              <a:defRPr sz="800"/>
            </a:lvl6pPr>
            <a:lvl7pPr lvl="6" rtl="0">
              <a:spcBef>
                <a:spcPts val="700"/>
              </a:spcBef>
              <a:spcAft>
                <a:spcPts val="0"/>
              </a:spcAft>
              <a:buSzPts val="800"/>
              <a:buNone/>
              <a:defRPr sz="800"/>
            </a:lvl7pPr>
            <a:lvl8pPr lvl="7" rtl="0">
              <a:spcBef>
                <a:spcPts val="700"/>
              </a:spcBef>
              <a:spcAft>
                <a:spcPts val="0"/>
              </a:spcAft>
              <a:buSzPts val="800"/>
              <a:buNone/>
              <a:defRPr sz="800"/>
            </a:lvl8pPr>
            <a:lvl9pPr lvl="8" rtl="0">
              <a:spcBef>
                <a:spcPts val="700"/>
              </a:spcBef>
              <a:spcAft>
                <a:spcPts val="700"/>
              </a:spcAft>
              <a:buSzPts val="800"/>
              <a:buNone/>
              <a:defRPr sz="800"/>
            </a:lvl9pPr>
          </a:lstStyle>
          <a:p>
            <a:endParaRPr/>
          </a:p>
        </p:txBody>
      </p:sp>
      <p:pic>
        <p:nvPicPr>
          <p:cNvPr id="727" name="Google Shape;727;p75" title="Salesforce logo"/>
          <p:cNvPicPr preferRelativeResize="0"/>
          <p:nvPr/>
        </p:nvPicPr>
        <p:blipFill rotWithShape="1">
          <a:blip r:embed="rId4">
            <a:alphaModFix/>
          </a:blip>
          <a:srcRect/>
          <a:stretch/>
        </p:blipFill>
        <p:spPr>
          <a:xfrm>
            <a:off x="8275084" y="424095"/>
            <a:ext cx="476800" cy="333821"/>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MPL - Multi Callout - D">
  <p:cSld name="Basic_4_1_1_1_1_1_1_1_1_1_1_3_1_1_1_1_1_1_1_1_1_1_1_1_1_1_1_1_2_1">
    <p:bg>
      <p:bgPr>
        <a:solidFill>
          <a:srgbClr val="CFE9FE"/>
        </a:solidFill>
        <a:effectLst/>
      </p:bgPr>
    </p:bg>
    <p:spTree>
      <p:nvGrpSpPr>
        <p:cNvPr id="1" name="Shape 728"/>
        <p:cNvGrpSpPr/>
        <p:nvPr/>
      </p:nvGrpSpPr>
      <p:grpSpPr>
        <a:xfrm>
          <a:off x="0" y="0"/>
          <a:ext cx="0" cy="0"/>
          <a:chOff x="0" y="0"/>
          <a:chExt cx="0" cy="0"/>
        </a:xfrm>
      </p:grpSpPr>
      <p:pic>
        <p:nvPicPr>
          <p:cNvPr id="729" name="Google Shape;729;p76"/>
          <p:cNvPicPr preferRelativeResize="0"/>
          <p:nvPr/>
        </p:nvPicPr>
        <p:blipFill rotWithShape="1">
          <a:blip r:embed="rId2">
            <a:alphaModFix amt="80000"/>
          </a:blip>
          <a:srcRect l="7275" r="516"/>
          <a:stretch/>
        </p:blipFill>
        <p:spPr>
          <a:xfrm>
            <a:off x="-10221" y="900112"/>
            <a:ext cx="3055282" cy="1596712"/>
          </a:xfrm>
          <a:prstGeom prst="rect">
            <a:avLst/>
          </a:prstGeom>
          <a:noFill/>
          <a:ln>
            <a:noFill/>
          </a:ln>
        </p:spPr>
      </p:pic>
      <p:pic>
        <p:nvPicPr>
          <p:cNvPr id="730" name="Google Shape;730;p76"/>
          <p:cNvPicPr preferRelativeResize="0"/>
          <p:nvPr/>
        </p:nvPicPr>
        <p:blipFill rotWithShape="1">
          <a:blip r:embed="rId2">
            <a:alphaModFix amt="80000"/>
          </a:blip>
          <a:srcRect l="-8907" r="7219"/>
          <a:stretch/>
        </p:blipFill>
        <p:spPr>
          <a:xfrm flipH="1">
            <a:off x="473616" y="4241310"/>
            <a:ext cx="1938078" cy="918618"/>
          </a:xfrm>
          <a:prstGeom prst="rect">
            <a:avLst/>
          </a:prstGeom>
          <a:noFill/>
          <a:ln>
            <a:noFill/>
          </a:ln>
        </p:spPr>
      </p:pic>
      <p:pic>
        <p:nvPicPr>
          <p:cNvPr id="731" name="Google Shape;731;p76"/>
          <p:cNvPicPr preferRelativeResize="0"/>
          <p:nvPr/>
        </p:nvPicPr>
        <p:blipFill rotWithShape="1">
          <a:blip r:embed="rId2">
            <a:alphaModFix amt="80000"/>
          </a:blip>
          <a:srcRect l="-8907" r="7219"/>
          <a:stretch/>
        </p:blipFill>
        <p:spPr>
          <a:xfrm>
            <a:off x="6223732" y="3550742"/>
            <a:ext cx="2771308" cy="1313550"/>
          </a:xfrm>
          <a:prstGeom prst="rect">
            <a:avLst/>
          </a:prstGeom>
          <a:noFill/>
          <a:ln>
            <a:noFill/>
          </a:ln>
        </p:spPr>
      </p:pic>
      <p:sp>
        <p:nvSpPr>
          <p:cNvPr id="732" name="Google Shape;732;p76"/>
          <p:cNvSpPr txBox="1">
            <a:spLocks noGrp="1"/>
          </p:cNvSpPr>
          <p:nvPr>
            <p:ph type="subTitle" idx="1"/>
          </p:nvPr>
        </p:nvSpPr>
        <p:spPr>
          <a:xfrm>
            <a:off x="432169" y="836676"/>
            <a:ext cx="7799700" cy="4731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733" name="Google Shape;733;p76"/>
          <p:cNvSpPr txBox="1">
            <a:spLocks noGrp="1"/>
          </p:cNvSpPr>
          <p:nvPr>
            <p:ph type="title"/>
          </p:nvPr>
        </p:nvSpPr>
        <p:spPr>
          <a:xfrm>
            <a:off x="432167" y="49650"/>
            <a:ext cx="7800000" cy="743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2400"/>
              <a:buFont typeface="Poppins SemiBold"/>
              <a:buNone/>
              <a:defRPr sz="2400">
                <a:solidFill>
                  <a:schemeClr val="accent1"/>
                </a:solidFill>
              </a:defRPr>
            </a:lvl1pPr>
            <a:lvl2pPr lvl="1" algn="l" rtl="0">
              <a:spcBef>
                <a:spcPts val="0"/>
              </a:spcBef>
              <a:spcAft>
                <a:spcPts val="0"/>
              </a:spcAft>
              <a:buSzPts val="2400"/>
              <a:buFont typeface="Poppins"/>
              <a:buNone/>
              <a:defRPr b="1">
                <a:latin typeface="Poppins"/>
                <a:ea typeface="Poppins"/>
                <a:cs typeface="Poppins"/>
                <a:sym typeface="Poppins"/>
              </a:defRPr>
            </a:lvl2pPr>
            <a:lvl3pPr lvl="2" algn="l" rtl="0">
              <a:spcBef>
                <a:spcPts val="0"/>
              </a:spcBef>
              <a:spcAft>
                <a:spcPts val="0"/>
              </a:spcAft>
              <a:buSzPts val="2400"/>
              <a:buFont typeface="Poppins"/>
              <a:buNone/>
              <a:defRPr b="1">
                <a:latin typeface="Poppins"/>
                <a:ea typeface="Poppins"/>
                <a:cs typeface="Poppins"/>
                <a:sym typeface="Poppins"/>
              </a:defRPr>
            </a:lvl3pPr>
            <a:lvl4pPr lvl="3" algn="l" rtl="0">
              <a:spcBef>
                <a:spcPts val="0"/>
              </a:spcBef>
              <a:spcAft>
                <a:spcPts val="0"/>
              </a:spcAft>
              <a:buSzPts val="2400"/>
              <a:buFont typeface="Poppins"/>
              <a:buNone/>
              <a:defRPr b="1">
                <a:latin typeface="Poppins"/>
                <a:ea typeface="Poppins"/>
                <a:cs typeface="Poppins"/>
                <a:sym typeface="Poppins"/>
              </a:defRPr>
            </a:lvl4pPr>
            <a:lvl5pPr lvl="4" algn="l" rtl="0">
              <a:spcBef>
                <a:spcPts val="0"/>
              </a:spcBef>
              <a:spcAft>
                <a:spcPts val="0"/>
              </a:spcAft>
              <a:buSzPts val="2400"/>
              <a:buFont typeface="Poppins"/>
              <a:buNone/>
              <a:defRPr b="1">
                <a:latin typeface="Poppins"/>
                <a:ea typeface="Poppins"/>
                <a:cs typeface="Poppins"/>
                <a:sym typeface="Poppins"/>
              </a:defRPr>
            </a:lvl5pPr>
            <a:lvl6pPr lvl="5" algn="l" rtl="0">
              <a:spcBef>
                <a:spcPts val="0"/>
              </a:spcBef>
              <a:spcAft>
                <a:spcPts val="0"/>
              </a:spcAft>
              <a:buSzPts val="2400"/>
              <a:buFont typeface="Poppins"/>
              <a:buNone/>
              <a:defRPr b="1">
                <a:latin typeface="Poppins"/>
                <a:ea typeface="Poppins"/>
                <a:cs typeface="Poppins"/>
                <a:sym typeface="Poppins"/>
              </a:defRPr>
            </a:lvl6pPr>
            <a:lvl7pPr lvl="6" algn="l" rtl="0">
              <a:spcBef>
                <a:spcPts val="0"/>
              </a:spcBef>
              <a:spcAft>
                <a:spcPts val="0"/>
              </a:spcAft>
              <a:buSzPts val="2400"/>
              <a:buFont typeface="Poppins"/>
              <a:buNone/>
              <a:defRPr b="1">
                <a:latin typeface="Poppins"/>
                <a:ea typeface="Poppins"/>
                <a:cs typeface="Poppins"/>
                <a:sym typeface="Poppins"/>
              </a:defRPr>
            </a:lvl7pPr>
            <a:lvl8pPr lvl="7" algn="l" rtl="0">
              <a:spcBef>
                <a:spcPts val="0"/>
              </a:spcBef>
              <a:spcAft>
                <a:spcPts val="0"/>
              </a:spcAft>
              <a:buSzPts val="2400"/>
              <a:buFont typeface="Poppins"/>
              <a:buNone/>
              <a:defRPr b="1">
                <a:latin typeface="Poppins"/>
                <a:ea typeface="Poppins"/>
                <a:cs typeface="Poppins"/>
                <a:sym typeface="Poppins"/>
              </a:defRPr>
            </a:lvl8pPr>
            <a:lvl9pPr lvl="8" algn="l" rtl="0">
              <a:spcBef>
                <a:spcPts val="0"/>
              </a:spcBef>
              <a:spcAft>
                <a:spcPts val="0"/>
              </a:spcAft>
              <a:buSzPts val="2400"/>
              <a:buFont typeface="Poppins"/>
              <a:buNone/>
              <a:defRPr b="1">
                <a:latin typeface="Poppins"/>
                <a:ea typeface="Poppins"/>
                <a:cs typeface="Poppins"/>
                <a:sym typeface="Poppins"/>
              </a:defRPr>
            </a:lvl9pPr>
          </a:lstStyle>
          <a:p>
            <a:endParaRPr/>
          </a:p>
        </p:txBody>
      </p:sp>
      <p:sp>
        <p:nvSpPr>
          <p:cNvPr id="734" name="Google Shape;734;p76"/>
          <p:cNvSpPr txBox="1">
            <a:spLocks noGrp="1"/>
          </p:cNvSpPr>
          <p:nvPr>
            <p:ph type="subTitle" idx="2"/>
          </p:nvPr>
        </p:nvSpPr>
        <p:spPr>
          <a:xfrm>
            <a:off x="432167" y="4834781"/>
            <a:ext cx="54399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pic>
        <p:nvPicPr>
          <p:cNvPr id="735" name="Google Shape;735;p76" descr="pasted-image.pdf"/>
          <p:cNvPicPr preferRelativeResize="0"/>
          <p:nvPr/>
        </p:nvPicPr>
        <p:blipFill rotWithShape="1">
          <a:blip r:embed="rId3">
            <a:alphaModFix/>
          </a:blip>
          <a:srcRect/>
          <a:stretch/>
        </p:blipFill>
        <p:spPr>
          <a:xfrm>
            <a:off x="8275084" y="424095"/>
            <a:ext cx="476800" cy="333821"/>
          </a:xfrm>
          <a:prstGeom prst="rect">
            <a:avLst/>
          </a:prstGeom>
          <a:noFill/>
          <a:ln>
            <a:noFill/>
          </a:ln>
        </p:spPr>
      </p:pic>
      <p:pic>
        <p:nvPicPr>
          <p:cNvPr id="736" name="Google Shape;736;p76"/>
          <p:cNvPicPr preferRelativeResize="0"/>
          <p:nvPr/>
        </p:nvPicPr>
        <p:blipFill rotWithShape="1">
          <a:blip r:embed="rId2">
            <a:alphaModFix amt="80000"/>
          </a:blip>
          <a:srcRect l="-8907" r="7219"/>
          <a:stretch/>
        </p:blipFill>
        <p:spPr>
          <a:xfrm flipH="1">
            <a:off x="4676459" y="1060256"/>
            <a:ext cx="4262438" cy="2020332"/>
          </a:xfrm>
          <a:prstGeom prst="rect">
            <a:avLst/>
          </a:prstGeom>
          <a:noFill/>
          <a:ln>
            <a:noFill/>
          </a:ln>
        </p:spPr>
      </p:pic>
      <p:grpSp>
        <p:nvGrpSpPr>
          <p:cNvPr id="737" name="Google Shape;737;p76"/>
          <p:cNvGrpSpPr/>
          <p:nvPr/>
        </p:nvGrpSpPr>
        <p:grpSpPr>
          <a:xfrm>
            <a:off x="7682498" y="4303538"/>
            <a:ext cx="1470261" cy="848662"/>
            <a:chOff x="10240600" y="5738050"/>
            <a:chExt cx="1959825" cy="1131549"/>
          </a:xfrm>
        </p:grpSpPr>
        <p:sp>
          <p:nvSpPr>
            <p:cNvPr id="738" name="Google Shape;738;p76"/>
            <p:cNvSpPr/>
            <p:nvPr/>
          </p:nvSpPr>
          <p:spPr>
            <a:xfrm>
              <a:off x="10240600" y="5738050"/>
              <a:ext cx="1959825" cy="1131549"/>
            </a:xfrm>
            <a:prstGeom prst="rect">
              <a:avLst/>
            </a:prstGeom>
            <a:noFill/>
            <a:ln>
              <a:noFill/>
            </a:ln>
          </p:spPr>
        </p:sp>
        <p:sp>
          <p:nvSpPr>
            <p:cNvPr id="739" name="Google Shape;739;p76"/>
            <p:cNvSpPr/>
            <p:nvPr/>
          </p:nvSpPr>
          <p:spPr>
            <a:xfrm flipH="1">
              <a:off x="10731233" y="6152136"/>
              <a:ext cx="322950" cy="294250"/>
            </a:xfrm>
            <a:prstGeom prst="rect">
              <a:avLst/>
            </a:prstGeom>
            <a:noFill/>
            <a:ln>
              <a:noFill/>
            </a:ln>
          </p:spPr>
        </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3 - Graphic Footer - 2 Column">
  <p:cSld name="Basic_4_1_1_1_1_2_3">
    <p:spTree>
      <p:nvGrpSpPr>
        <p:cNvPr id="1" name="Shape 740"/>
        <p:cNvGrpSpPr/>
        <p:nvPr/>
      </p:nvGrpSpPr>
      <p:grpSpPr>
        <a:xfrm>
          <a:off x="0" y="0"/>
          <a:ext cx="0" cy="0"/>
          <a:chOff x="0" y="0"/>
          <a:chExt cx="0" cy="0"/>
        </a:xfrm>
      </p:grpSpPr>
      <p:sp>
        <p:nvSpPr>
          <p:cNvPr id="741" name="Google Shape;741;p77"/>
          <p:cNvSpPr txBox="1">
            <a:spLocks noGrp="1"/>
          </p:cNvSpPr>
          <p:nvPr>
            <p:ph type="body" idx="1"/>
          </p:nvPr>
        </p:nvSpPr>
        <p:spPr>
          <a:xfrm>
            <a:off x="3196552" y="1282444"/>
            <a:ext cx="2612400" cy="32361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l"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l"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l"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l"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l"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sp>
        <p:nvSpPr>
          <p:cNvPr id="742" name="Google Shape;742;p77"/>
          <p:cNvSpPr txBox="1">
            <a:spLocks noGrp="1"/>
          </p:cNvSpPr>
          <p:nvPr>
            <p:ph type="body" idx="2"/>
          </p:nvPr>
        </p:nvSpPr>
        <p:spPr>
          <a:xfrm>
            <a:off x="364039" y="1282444"/>
            <a:ext cx="2612400" cy="32361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l"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l"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l"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l"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l"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pic>
        <p:nvPicPr>
          <p:cNvPr id="743" name="Google Shape;743;p77" descr="pasted-image.pdf"/>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744" name="Google Shape;744;p77"/>
          <p:cNvSpPr txBox="1">
            <a:spLocks noGrp="1"/>
          </p:cNvSpPr>
          <p:nvPr>
            <p:ph type="subTitle" idx="3"/>
          </p:nvPr>
        </p:nvSpPr>
        <p:spPr>
          <a:xfrm>
            <a:off x="432169" y="4834781"/>
            <a:ext cx="54507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745" name="Google Shape;745;p77"/>
          <p:cNvSpPr txBox="1">
            <a:spLocks noGrp="1"/>
          </p:cNvSpPr>
          <p:nvPr>
            <p:ph type="subTitle" idx="4"/>
          </p:nvPr>
        </p:nvSpPr>
        <p:spPr>
          <a:xfrm>
            <a:off x="432169" y="836676"/>
            <a:ext cx="7799700" cy="4320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pic>
        <p:nvPicPr>
          <p:cNvPr id="746" name="Google Shape;746;p77"/>
          <p:cNvPicPr preferRelativeResize="0"/>
          <p:nvPr/>
        </p:nvPicPr>
        <p:blipFill>
          <a:blip r:embed="rId3">
            <a:alphaModFix/>
          </a:blip>
          <a:stretch>
            <a:fillRect/>
          </a:stretch>
        </p:blipFill>
        <p:spPr>
          <a:xfrm>
            <a:off x="8237409" y="4685163"/>
            <a:ext cx="167625" cy="167625"/>
          </a:xfrm>
          <a:prstGeom prst="rect">
            <a:avLst/>
          </a:prstGeom>
          <a:noFill/>
          <a:ln>
            <a:noFill/>
          </a:ln>
        </p:spPr>
      </p:pic>
      <p:sp>
        <p:nvSpPr>
          <p:cNvPr id="747" name="Google Shape;747;p77"/>
          <p:cNvSpPr txBox="1">
            <a:spLocks noGrp="1"/>
          </p:cNvSpPr>
          <p:nvPr>
            <p:ph type="title"/>
          </p:nvPr>
        </p:nvSpPr>
        <p:spPr>
          <a:xfrm>
            <a:off x="432167" y="49650"/>
            <a:ext cx="7800000" cy="743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2400"/>
              <a:buFont typeface="Poppins SemiBold"/>
              <a:buNone/>
              <a:defRPr sz="2400">
                <a:solidFill>
                  <a:schemeClr val="accent1"/>
                </a:solidFill>
              </a:defRPr>
            </a:lvl1pPr>
            <a:lvl2pPr lvl="1" algn="l" rtl="0">
              <a:spcBef>
                <a:spcPts val="0"/>
              </a:spcBef>
              <a:spcAft>
                <a:spcPts val="0"/>
              </a:spcAft>
              <a:buSzPts val="2400"/>
              <a:buFont typeface="Poppins"/>
              <a:buNone/>
              <a:defRPr b="1">
                <a:latin typeface="Poppins"/>
                <a:ea typeface="Poppins"/>
                <a:cs typeface="Poppins"/>
                <a:sym typeface="Poppins"/>
              </a:defRPr>
            </a:lvl2pPr>
            <a:lvl3pPr lvl="2" algn="l" rtl="0">
              <a:spcBef>
                <a:spcPts val="0"/>
              </a:spcBef>
              <a:spcAft>
                <a:spcPts val="0"/>
              </a:spcAft>
              <a:buSzPts val="2400"/>
              <a:buFont typeface="Poppins"/>
              <a:buNone/>
              <a:defRPr b="1">
                <a:latin typeface="Poppins"/>
                <a:ea typeface="Poppins"/>
                <a:cs typeface="Poppins"/>
                <a:sym typeface="Poppins"/>
              </a:defRPr>
            </a:lvl3pPr>
            <a:lvl4pPr lvl="3" algn="l" rtl="0">
              <a:spcBef>
                <a:spcPts val="0"/>
              </a:spcBef>
              <a:spcAft>
                <a:spcPts val="0"/>
              </a:spcAft>
              <a:buSzPts val="2400"/>
              <a:buFont typeface="Poppins"/>
              <a:buNone/>
              <a:defRPr b="1">
                <a:latin typeface="Poppins"/>
                <a:ea typeface="Poppins"/>
                <a:cs typeface="Poppins"/>
                <a:sym typeface="Poppins"/>
              </a:defRPr>
            </a:lvl4pPr>
            <a:lvl5pPr lvl="4" algn="l" rtl="0">
              <a:spcBef>
                <a:spcPts val="0"/>
              </a:spcBef>
              <a:spcAft>
                <a:spcPts val="0"/>
              </a:spcAft>
              <a:buSzPts val="2400"/>
              <a:buFont typeface="Poppins"/>
              <a:buNone/>
              <a:defRPr b="1">
                <a:latin typeface="Poppins"/>
                <a:ea typeface="Poppins"/>
                <a:cs typeface="Poppins"/>
                <a:sym typeface="Poppins"/>
              </a:defRPr>
            </a:lvl5pPr>
            <a:lvl6pPr lvl="5" algn="l" rtl="0">
              <a:spcBef>
                <a:spcPts val="0"/>
              </a:spcBef>
              <a:spcAft>
                <a:spcPts val="0"/>
              </a:spcAft>
              <a:buSzPts val="2400"/>
              <a:buFont typeface="Poppins"/>
              <a:buNone/>
              <a:defRPr b="1">
                <a:latin typeface="Poppins"/>
                <a:ea typeface="Poppins"/>
                <a:cs typeface="Poppins"/>
                <a:sym typeface="Poppins"/>
              </a:defRPr>
            </a:lvl6pPr>
            <a:lvl7pPr lvl="6" algn="l" rtl="0">
              <a:spcBef>
                <a:spcPts val="0"/>
              </a:spcBef>
              <a:spcAft>
                <a:spcPts val="0"/>
              </a:spcAft>
              <a:buSzPts val="2400"/>
              <a:buFont typeface="Poppins"/>
              <a:buNone/>
              <a:defRPr b="1">
                <a:latin typeface="Poppins"/>
                <a:ea typeface="Poppins"/>
                <a:cs typeface="Poppins"/>
                <a:sym typeface="Poppins"/>
              </a:defRPr>
            </a:lvl7pPr>
            <a:lvl8pPr lvl="7" algn="l" rtl="0">
              <a:spcBef>
                <a:spcPts val="0"/>
              </a:spcBef>
              <a:spcAft>
                <a:spcPts val="0"/>
              </a:spcAft>
              <a:buSzPts val="2400"/>
              <a:buFont typeface="Poppins"/>
              <a:buNone/>
              <a:defRPr b="1">
                <a:latin typeface="Poppins"/>
                <a:ea typeface="Poppins"/>
                <a:cs typeface="Poppins"/>
                <a:sym typeface="Poppins"/>
              </a:defRPr>
            </a:lvl8pPr>
            <a:lvl9pPr lvl="8" algn="l" rtl="0">
              <a:spcBef>
                <a:spcPts val="0"/>
              </a:spcBef>
              <a:spcAft>
                <a:spcPts val="0"/>
              </a:spcAft>
              <a:buSzPts val="2400"/>
              <a:buFont typeface="Poppins"/>
              <a:buNone/>
              <a:defRPr b="1">
                <a:latin typeface="Poppins"/>
                <a:ea typeface="Poppins"/>
                <a:cs typeface="Poppins"/>
                <a:sym typeface="Poppins"/>
              </a:defRPr>
            </a:lvl9pPr>
          </a:lstStyle>
          <a:p>
            <a:endParaRPr/>
          </a:p>
        </p:txBody>
      </p:sp>
      <p:pic>
        <p:nvPicPr>
          <p:cNvPr id="748" name="Google Shape;748;p77"/>
          <p:cNvPicPr preferRelativeResize="0"/>
          <p:nvPr/>
        </p:nvPicPr>
        <p:blipFill rotWithShape="1">
          <a:blip r:embed="rId4">
            <a:alphaModFix/>
          </a:blip>
          <a:srcRect t="-9673" r="4113"/>
          <a:stretch/>
        </p:blipFill>
        <p:spPr>
          <a:xfrm>
            <a:off x="8037010" y="4226211"/>
            <a:ext cx="1106988" cy="917286"/>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MPL - Card - A">
  <p:cSld name="Basic_4_1_1_1_1_1_1_1_1_1_1_3_1_1_1_1_1">
    <p:bg>
      <p:bgPr>
        <a:solidFill>
          <a:srgbClr val="EAF5FE"/>
        </a:solidFill>
        <a:effectLst/>
      </p:bgPr>
    </p:bg>
    <p:spTree>
      <p:nvGrpSpPr>
        <p:cNvPr id="1" name="Shape 749"/>
        <p:cNvGrpSpPr/>
        <p:nvPr/>
      </p:nvGrpSpPr>
      <p:grpSpPr>
        <a:xfrm>
          <a:off x="0" y="0"/>
          <a:ext cx="0" cy="0"/>
          <a:chOff x="0" y="0"/>
          <a:chExt cx="0" cy="0"/>
        </a:xfrm>
      </p:grpSpPr>
      <p:sp>
        <p:nvSpPr>
          <p:cNvPr id="750" name="Google Shape;750;p78"/>
          <p:cNvSpPr/>
          <p:nvPr/>
        </p:nvSpPr>
        <p:spPr>
          <a:xfrm>
            <a:off x="-1944" y="0"/>
            <a:ext cx="9097763" cy="3264000"/>
          </a:xfrm>
          <a:prstGeom prst="rect">
            <a:avLst/>
          </a:prstGeom>
          <a:noFill/>
          <a:ln>
            <a:noFill/>
          </a:ln>
        </p:spPr>
      </p:sp>
      <p:sp>
        <p:nvSpPr>
          <p:cNvPr id="751" name="Google Shape;751;p78"/>
          <p:cNvSpPr/>
          <p:nvPr/>
        </p:nvSpPr>
        <p:spPr>
          <a:xfrm>
            <a:off x="0" y="0"/>
            <a:ext cx="3036772" cy="1837737"/>
          </a:xfrm>
          <a:prstGeom prst="rect">
            <a:avLst/>
          </a:prstGeom>
          <a:noFill/>
          <a:ln>
            <a:noFill/>
          </a:ln>
        </p:spPr>
      </p:sp>
      <p:sp>
        <p:nvSpPr>
          <p:cNvPr id="752" name="Google Shape;752;p78"/>
          <p:cNvSpPr/>
          <p:nvPr/>
        </p:nvSpPr>
        <p:spPr>
          <a:xfrm>
            <a:off x="5474982" y="-8700"/>
            <a:ext cx="3697807" cy="5160900"/>
          </a:xfrm>
          <a:prstGeom prst="rect">
            <a:avLst/>
          </a:prstGeom>
          <a:noFill/>
          <a:ln>
            <a:noFill/>
          </a:ln>
        </p:spPr>
      </p:sp>
      <p:sp>
        <p:nvSpPr>
          <p:cNvPr id="753" name="Google Shape;753;p78"/>
          <p:cNvSpPr/>
          <p:nvPr/>
        </p:nvSpPr>
        <p:spPr>
          <a:xfrm>
            <a:off x="5474982" y="295208"/>
            <a:ext cx="1052700" cy="1047780"/>
          </a:xfrm>
          <a:prstGeom prst="rect">
            <a:avLst/>
          </a:prstGeom>
          <a:noFill/>
          <a:ln>
            <a:noFill/>
          </a:ln>
        </p:spPr>
      </p:sp>
      <p:sp>
        <p:nvSpPr>
          <p:cNvPr id="754" name="Google Shape;754;p78"/>
          <p:cNvSpPr/>
          <p:nvPr/>
        </p:nvSpPr>
        <p:spPr>
          <a:xfrm>
            <a:off x="433500" y="953269"/>
            <a:ext cx="6152400" cy="3718800"/>
          </a:xfrm>
          <a:prstGeom prst="roundRect">
            <a:avLst>
              <a:gd name="adj" fmla="val 2891"/>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b="0" i="0" u="none" strike="noStrike" cap="none">
              <a:solidFill>
                <a:srgbClr val="FFFFFF"/>
              </a:solidFill>
              <a:latin typeface="Salesforce Sans"/>
              <a:ea typeface="Salesforce Sans"/>
              <a:cs typeface="Salesforce Sans"/>
              <a:sym typeface="Salesforce Sans"/>
            </a:endParaRPr>
          </a:p>
        </p:txBody>
      </p:sp>
      <p:pic>
        <p:nvPicPr>
          <p:cNvPr id="755" name="Google Shape;755;p78" descr="pasted-image.pdf"/>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756" name="Google Shape;756;p78"/>
          <p:cNvSpPr txBox="1">
            <a:spLocks noGrp="1"/>
          </p:cNvSpPr>
          <p:nvPr>
            <p:ph type="title"/>
          </p:nvPr>
        </p:nvSpPr>
        <p:spPr>
          <a:xfrm>
            <a:off x="660753" y="938061"/>
            <a:ext cx="5925000" cy="598500"/>
          </a:xfrm>
          <a:prstGeom prst="rect">
            <a:avLst/>
          </a:prstGeom>
        </p:spPr>
        <p:txBody>
          <a:bodyPr spcFirstLastPara="1" wrap="square" lIns="0" tIns="0" rIns="0" bIns="0" anchor="b" anchorCtr="0">
            <a:noAutofit/>
          </a:bodyPr>
          <a:lstStyle>
            <a:lvl1pPr lvl="0" rtl="0">
              <a:spcBef>
                <a:spcPts val="0"/>
              </a:spcBef>
              <a:spcAft>
                <a:spcPts val="0"/>
              </a:spcAft>
              <a:buSzPts val="1800"/>
              <a:buNone/>
              <a:defRPr sz="1800"/>
            </a:lvl1pPr>
            <a:lvl2pPr lvl="1" rtl="0">
              <a:spcBef>
                <a:spcPts val="0"/>
              </a:spcBef>
              <a:spcAft>
                <a:spcPts val="0"/>
              </a:spcAft>
              <a:buSzPts val="2400"/>
              <a:buNone/>
              <a:defRPr>
                <a:latin typeface="Salesforce Sans"/>
                <a:ea typeface="Salesforce Sans"/>
                <a:cs typeface="Salesforce Sans"/>
                <a:sym typeface="Salesforce Sans"/>
              </a:defRPr>
            </a:lvl2pPr>
            <a:lvl3pPr lvl="2" rtl="0">
              <a:spcBef>
                <a:spcPts val="0"/>
              </a:spcBef>
              <a:spcAft>
                <a:spcPts val="0"/>
              </a:spcAft>
              <a:buSzPts val="2400"/>
              <a:buNone/>
              <a:defRPr>
                <a:latin typeface="Salesforce Sans"/>
                <a:ea typeface="Salesforce Sans"/>
                <a:cs typeface="Salesforce Sans"/>
                <a:sym typeface="Salesforce Sans"/>
              </a:defRPr>
            </a:lvl3pPr>
            <a:lvl4pPr lvl="3" rtl="0">
              <a:spcBef>
                <a:spcPts val="0"/>
              </a:spcBef>
              <a:spcAft>
                <a:spcPts val="0"/>
              </a:spcAft>
              <a:buSzPts val="2400"/>
              <a:buNone/>
              <a:defRPr>
                <a:latin typeface="Salesforce Sans"/>
                <a:ea typeface="Salesforce Sans"/>
                <a:cs typeface="Salesforce Sans"/>
                <a:sym typeface="Salesforce Sans"/>
              </a:defRPr>
            </a:lvl4pPr>
            <a:lvl5pPr lvl="4" rtl="0">
              <a:spcBef>
                <a:spcPts val="0"/>
              </a:spcBef>
              <a:spcAft>
                <a:spcPts val="0"/>
              </a:spcAft>
              <a:buSzPts val="2400"/>
              <a:buNone/>
              <a:defRPr>
                <a:latin typeface="Salesforce Sans"/>
                <a:ea typeface="Salesforce Sans"/>
                <a:cs typeface="Salesforce Sans"/>
                <a:sym typeface="Salesforce Sans"/>
              </a:defRPr>
            </a:lvl5pPr>
            <a:lvl6pPr lvl="5" rtl="0">
              <a:spcBef>
                <a:spcPts val="0"/>
              </a:spcBef>
              <a:spcAft>
                <a:spcPts val="0"/>
              </a:spcAft>
              <a:buSzPts val="2400"/>
              <a:buNone/>
              <a:defRPr>
                <a:latin typeface="Salesforce Sans"/>
                <a:ea typeface="Salesforce Sans"/>
                <a:cs typeface="Salesforce Sans"/>
                <a:sym typeface="Salesforce Sans"/>
              </a:defRPr>
            </a:lvl6pPr>
            <a:lvl7pPr lvl="6" rtl="0">
              <a:spcBef>
                <a:spcPts val="0"/>
              </a:spcBef>
              <a:spcAft>
                <a:spcPts val="0"/>
              </a:spcAft>
              <a:buSzPts val="2400"/>
              <a:buNone/>
              <a:defRPr>
                <a:latin typeface="Salesforce Sans"/>
                <a:ea typeface="Salesforce Sans"/>
                <a:cs typeface="Salesforce Sans"/>
                <a:sym typeface="Salesforce Sans"/>
              </a:defRPr>
            </a:lvl7pPr>
            <a:lvl8pPr lvl="7" rtl="0">
              <a:spcBef>
                <a:spcPts val="0"/>
              </a:spcBef>
              <a:spcAft>
                <a:spcPts val="0"/>
              </a:spcAft>
              <a:buSzPts val="2400"/>
              <a:buNone/>
              <a:defRPr>
                <a:latin typeface="Salesforce Sans"/>
                <a:ea typeface="Salesforce Sans"/>
                <a:cs typeface="Salesforce Sans"/>
                <a:sym typeface="Salesforce Sans"/>
              </a:defRPr>
            </a:lvl8pPr>
            <a:lvl9pPr lvl="8" rtl="0">
              <a:spcBef>
                <a:spcPts val="0"/>
              </a:spcBef>
              <a:spcAft>
                <a:spcPts val="0"/>
              </a:spcAft>
              <a:buSzPts val="2400"/>
              <a:buNone/>
              <a:defRPr>
                <a:latin typeface="Salesforce Sans"/>
                <a:ea typeface="Salesforce Sans"/>
                <a:cs typeface="Salesforce Sans"/>
                <a:sym typeface="Salesforce Sans"/>
              </a:defRPr>
            </a:lvl9pPr>
          </a:lstStyle>
          <a:p>
            <a:endParaRPr/>
          </a:p>
        </p:txBody>
      </p:sp>
      <p:sp>
        <p:nvSpPr>
          <p:cNvPr id="757" name="Google Shape;757;p78"/>
          <p:cNvSpPr txBox="1">
            <a:spLocks noGrp="1"/>
          </p:cNvSpPr>
          <p:nvPr>
            <p:ph type="body" idx="1"/>
          </p:nvPr>
        </p:nvSpPr>
        <p:spPr>
          <a:xfrm>
            <a:off x="645194" y="1638617"/>
            <a:ext cx="5253600" cy="2944800"/>
          </a:xfrm>
          <a:prstGeom prst="rect">
            <a:avLst/>
          </a:prstGeom>
          <a:noFill/>
          <a:ln>
            <a:noFill/>
          </a:ln>
        </p:spPr>
        <p:txBody>
          <a:bodyPr spcFirstLastPara="1" wrap="square" lIns="0" tIns="0" rIns="0" bIns="0" anchor="t" anchorCtr="0">
            <a:noAutofit/>
          </a:bodyPr>
          <a:lstStyle>
            <a:lvl1pPr marL="457200" marR="0" lvl="0" indent="-323850" algn="l" rtl="0">
              <a:lnSpc>
                <a:spcPct val="103000"/>
              </a:lnSpc>
              <a:spcBef>
                <a:spcPts val="400"/>
              </a:spcBef>
              <a:spcAft>
                <a:spcPts val="0"/>
              </a:spcAft>
              <a:buClr>
                <a:schemeClr val="accent2"/>
              </a:buClr>
              <a:buSzPts val="1500"/>
              <a:buFont typeface="Arial"/>
              <a:buChar char="●"/>
              <a:defRPr sz="1500" b="0" i="0" u="none" strike="noStrike" cap="none">
                <a:solidFill>
                  <a:schemeClr val="accent2"/>
                </a:solidFill>
                <a:latin typeface="Salesforce Sans"/>
                <a:ea typeface="Salesforce Sans"/>
                <a:cs typeface="Salesforce Sans"/>
                <a:sym typeface="Salesforce Sans"/>
              </a:defRPr>
            </a:lvl1pPr>
            <a:lvl2pPr marL="914400" marR="0" lvl="1" indent="-317500" algn="l" rtl="0">
              <a:lnSpc>
                <a:spcPct val="93000"/>
              </a:lnSpc>
              <a:spcBef>
                <a:spcPts val="7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l"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l" rtl="0">
              <a:lnSpc>
                <a:spcPct val="93000"/>
              </a:lnSpc>
              <a:spcBef>
                <a:spcPts val="9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98450" algn="l" rtl="0">
              <a:lnSpc>
                <a:spcPct val="103000"/>
              </a:lnSpc>
              <a:spcBef>
                <a:spcPts val="700"/>
              </a:spcBef>
              <a:spcAft>
                <a:spcPts val="0"/>
              </a:spcAft>
              <a:buClr>
                <a:schemeClr val="accent2"/>
              </a:buClr>
              <a:buSzPts val="1100"/>
              <a:buChar char="○"/>
              <a:defRPr sz="1500" i="0" u="none" strike="noStrike" cap="none">
                <a:solidFill>
                  <a:schemeClr val="accent2"/>
                </a:solidFill>
                <a:latin typeface="Salesforce Sans"/>
                <a:ea typeface="Salesforce Sans"/>
                <a:cs typeface="Salesforce Sans"/>
                <a:sym typeface="Salesforce Sans"/>
              </a:defRPr>
            </a:lvl5pPr>
            <a:lvl6pPr marL="2743200" marR="0" lvl="5"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6pPr>
            <a:lvl7pPr marL="3200400" marR="0" lvl="6"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7pPr>
            <a:lvl8pPr marL="3657600" marR="0" lvl="7" indent="-323850" algn="l" rtl="0">
              <a:lnSpc>
                <a:spcPct val="103000"/>
              </a:lnSpc>
              <a:spcBef>
                <a:spcPts val="400"/>
              </a:spcBef>
              <a:spcAft>
                <a:spcPts val="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8pPr>
            <a:lvl9pPr marL="4114800" marR="0" lvl="8" indent="-323850" algn="l" rtl="0">
              <a:lnSpc>
                <a:spcPct val="103000"/>
              </a:lnSpc>
              <a:spcBef>
                <a:spcPts val="400"/>
              </a:spcBef>
              <a:spcAft>
                <a:spcPts val="400"/>
              </a:spcAft>
              <a:buClr>
                <a:schemeClr val="accent2"/>
              </a:buClr>
              <a:buSzPts val="1500"/>
              <a:buChar char="■"/>
              <a:defRPr sz="1500" i="0" u="none" strike="noStrike" cap="none">
                <a:solidFill>
                  <a:schemeClr val="accent2"/>
                </a:solidFill>
                <a:latin typeface="Salesforce Sans"/>
                <a:ea typeface="Salesforce Sans"/>
                <a:cs typeface="Salesforce Sans"/>
                <a:sym typeface="Salesforce Sans"/>
              </a:defRPr>
            </a:lvl9pPr>
          </a:lstStyle>
          <a:p>
            <a:endParaRPr/>
          </a:p>
        </p:txBody>
      </p:sp>
      <p:sp>
        <p:nvSpPr>
          <p:cNvPr id="758" name="Google Shape;758;p78"/>
          <p:cNvSpPr/>
          <p:nvPr/>
        </p:nvSpPr>
        <p:spPr>
          <a:xfrm>
            <a:off x="-145936" y="4305073"/>
            <a:ext cx="1694231" cy="847125"/>
          </a:xfrm>
          <a:prstGeom prst="rect">
            <a:avLst/>
          </a:prstGeom>
          <a:noFill/>
          <a:ln>
            <a:noFill/>
          </a:ln>
        </p:spPr>
      </p:sp>
      <p:sp>
        <p:nvSpPr>
          <p:cNvPr id="759" name="Google Shape;759;p78"/>
          <p:cNvSpPr txBox="1">
            <a:spLocks noGrp="1"/>
          </p:cNvSpPr>
          <p:nvPr>
            <p:ph type="subTitle" idx="2"/>
          </p:nvPr>
        </p:nvSpPr>
        <p:spPr>
          <a:xfrm>
            <a:off x="2641494" y="4834781"/>
            <a:ext cx="54399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760" name="Google Shape;760;p78"/>
          <p:cNvSpPr/>
          <p:nvPr/>
        </p:nvSpPr>
        <p:spPr>
          <a:xfrm>
            <a:off x="6688526" y="958763"/>
            <a:ext cx="605459" cy="598500"/>
          </a:xfrm>
          <a:prstGeom prst="rect">
            <a:avLst/>
          </a:prstGeom>
          <a:noFill/>
          <a:ln>
            <a:noFill/>
          </a:ln>
        </p:spPr>
      </p:sp>
      <p:sp>
        <p:nvSpPr>
          <p:cNvPr id="761" name="Google Shape;761;p78"/>
          <p:cNvSpPr/>
          <p:nvPr/>
        </p:nvSpPr>
        <p:spPr>
          <a:xfrm>
            <a:off x="4970041" y="624937"/>
            <a:ext cx="501846" cy="333825"/>
          </a:xfrm>
          <a:prstGeom prst="rect">
            <a:avLst/>
          </a:prstGeom>
          <a:no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2 - Graphic Footer - D 2">
  <p:cSld name="Basic_4_1_1_1_1_1_1">
    <p:spTree>
      <p:nvGrpSpPr>
        <p:cNvPr id="1" name="Shape 762"/>
        <p:cNvGrpSpPr/>
        <p:nvPr/>
      </p:nvGrpSpPr>
      <p:grpSpPr>
        <a:xfrm>
          <a:off x="0" y="0"/>
          <a:ext cx="0" cy="0"/>
          <a:chOff x="0" y="0"/>
          <a:chExt cx="0" cy="0"/>
        </a:xfrm>
      </p:grpSpPr>
      <p:sp>
        <p:nvSpPr>
          <p:cNvPr id="763" name="Google Shape;763;p79"/>
          <p:cNvSpPr txBox="1">
            <a:spLocks noGrp="1"/>
          </p:cNvSpPr>
          <p:nvPr>
            <p:ph type="title"/>
          </p:nvPr>
        </p:nvSpPr>
        <p:spPr>
          <a:xfrm>
            <a:off x="432169" y="0"/>
            <a:ext cx="7573200" cy="786300"/>
          </a:xfrm>
          <a:prstGeom prst="rect">
            <a:avLst/>
          </a:prstGeom>
        </p:spPr>
        <p:txBody>
          <a:bodyPr spcFirstLastPara="1" wrap="square" lIns="0" tIns="0" rIns="0" bIns="0" anchor="b" anchorCtr="0">
            <a:noAutofit/>
          </a:bodyPr>
          <a:lstStyle>
            <a:lvl1pPr lvl="0"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764" name="Google Shape;764;p79"/>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765" name="Google Shape;765;p79"/>
          <p:cNvSpPr txBox="1">
            <a:spLocks noGrp="1"/>
          </p:cNvSpPr>
          <p:nvPr>
            <p:ph type="body" idx="2"/>
          </p:nvPr>
        </p:nvSpPr>
        <p:spPr>
          <a:xfrm>
            <a:off x="432167" y="1337310"/>
            <a:ext cx="82782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sp>
        <p:nvSpPr>
          <p:cNvPr id="766" name="Google Shape;766;p79" title="Salesforce logo"/>
          <p:cNvSpPr/>
          <p:nvPr/>
        </p:nvSpPr>
        <p:spPr>
          <a:xfrm>
            <a:off x="8275084" y="424095"/>
            <a:ext cx="476800" cy="333821"/>
          </a:xfrm>
          <a:prstGeom prst="rect">
            <a:avLst/>
          </a:prstGeom>
          <a:noFill/>
          <a:ln>
            <a:noFill/>
          </a:ln>
        </p:spPr>
      </p:sp>
      <p:sp>
        <p:nvSpPr>
          <p:cNvPr id="767" name="Google Shape;767;p79"/>
          <p:cNvSpPr/>
          <p:nvPr/>
        </p:nvSpPr>
        <p:spPr>
          <a:xfrm>
            <a:off x="8023896" y="4375408"/>
            <a:ext cx="1128955" cy="786375"/>
          </a:xfrm>
          <a:prstGeom prst="rect">
            <a:avLst/>
          </a:prstGeom>
          <a:noFill/>
          <a:ln>
            <a:noFill/>
          </a:ln>
        </p:spPr>
      </p:sp>
      <p:sp>
        <p:nvSpPr>
          <p:cNvPr id="768" name="Google Shape;768;p79"/>
          <p:cNvSpPr txBox="1">
            <a:spLocks noGrp="1"/>
          </p:cNvSpPr>
          <p:nvPr>
            <p:ph type="subTitle" idx="3"/>
          </p:nvPr>
        </p:nvSpPr>
        <p:spPr>
          <a:xfrm>
            <a:off x="432169" y="4834775"/>
            <a:ext cx="63153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MPL - Blue Corner">
  <p:cSld name="SMPL - Blue Corner">
    <p:spTree>
      <p:nvGrpSpPr>
        <p:cNvPr id="1" name="Shape 769"/>
        <p:cNvGrpSpPr/>
        <p:nvPr/>
      </p:nvGrpSpPr>
      <p:grpSpPr>
        <a:xfrm>
          <a:off x="0" y="0"/>
          <a:ext cx="0" cy="0"/>
          <a:chOff x="0" y="0"/>
          <a:chExt cx="0" cy="0"/>
        </a:xfrm>
      </p:grpSpPr>
      <p:sp>
        <p:nvSpPr>
          <p:cNvPr id="770" name="Google Shape;770;p80"/>
          <p:cNvSpPr/>
          <p:nvPr/>
        </p:nvSpPr>
        <p:spPr>
          <a:xfrm>
            <a:off x="7459146" y="670"/>
            <a:ext cx="1691712" cy="1560600"/>
          </a:xfrm>
          <a:custGeom>
            <a:avLst/>
            <a:gdLst/>
            <a:ahLst/>
            <a:cxnLst/>
            <a:rect l="l" t="t" r="r" b="b"/>
            <a:pathLst>
              <a:path w="21600" h="21600" extrusionOk="0">
                <a:moveTo>
                  <a:pt x="0" y="0"/>
                </a:moveTo>
                <a:cubicBezTo>
                  <a:pt x="1052" y="4997"/>
                  <a:pt x="3371" y="9745"/>
                  <a:pt x="6961" y="13637"/>
                </a:cubicBezTo>
                <a:cubicBezTo>
                  <a:pt x="11083" y="18105"/>
                  <a:pt x="16244" y="20759"/>
                  <a:pt x="21600" y="21600"/>
                </a:cubicBezTo>
                <a:lnTo>
                  <a:pt x="21600" y="0"/>
                </a:lnTo>
                <a:lnTo>
                  <a:pt x="0" y="0"/>
                </a:lnTo>
                <a:close/>
              </a:path>
            </a:pathLst>
          </a:custGeom>
          <a:solidFill>
            <a:srgbClr val="EAF5FE"/>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b="0" i="0" u="none" strike="noStrike" cap="none">
              <a:solidFill>
                <a:schemeClr val="dk1"/>
              </a:solidFill>
              <a:latin typeface="Salesforce Sans"/>
              <a:ea typeface="Salesforce Sans"/>
              <a:cs typeface="Salesforce Sans"/>
              <a:sym typeface="Salesforce Sans"/>
            </a:endParaRPr>
          </a:p>
        </p:txBody>
      </p:sp>
      <p:sp>
        <p:nvSpPr>
          <p:cNvPr id="771" name="Google Shape;771;p80"/>
          <p:cNvSpPr txBox="1">
            <a:spLocks noGrp="1"/>
          </p:cNvSpPr>
          <p:nvPr>
            <p:ph type="body" idx="1"/>
          </p:nvPr>
        </p:nvSpPr>
        <p:spPr>
          <a:xfrm>
            <a:off x="428740" y="822884"/>
            <a:ext cx="8286900" cy="3597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80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lnSpc>
                <a:spcPct val="90000"/>
              </a:lnSpc>
              <a:spcBef>
                <a:spcPts val="200"/>
              </a:spcBef>
              <a:spcAft>
                <a:spcPts val="0"/>
              </a:spcAft>
              <a:buClr>
                <a:schemeClr val="dk1"/>
              </a:buClr>
              <a:buSzPts val="1400"/>
              <a:buChar char="•"/>
              <a:defRPr/>
            </a:lvl2pPr>
            <a:lvl3pPr marL="1371600" lvl="2" indent="-317500" algn="l" rtl="0">
              <a:lnSpc>
                <a:spcPct val="90000"/>
              </a:lnSpc>
              <a:spcBef>
                <a:spcPts val="500"/>
              </a:spcBef>
              <a:spcAft>
                <a:spcPts val="0"/>
              </a:spcAft>
              <a:buClr>
                <a:schemeClr val="dk1"/>
              </a:buClr>
              <a:buSzPts val="1400"/>
              <a:buChar char="•"/>
              <a:defRPr/>
            </a:lvl3pPr>
            <a:lvl4pPr marL="1828800" lvl="3" indent="-317500" algn="l" rtl="0">
              <a:lnSpc>
                <a:spcPct val="90000"/>
              </a:lnSpc>
              <a:spcBef>
                <a:spcPts val="500"/>
              </a:spcBef>
              <a:spcAft>
                <a:spcPts val="0"/>
              </a:spcAft>
              <a:buClr>
                <a:schemeClr val="dk1"/>
              </a:buClr>
              <a:buSzPts val="1400"/>
              <a:buChar char="•"/>
              <a:defRPr/>
            </a:lvl4pPr>
            <a:lvl5pPr marL="2286000" lvl="4" indent="-228600" algn="l" rtl="0">
              <a:lnSpc>
                <a:spcPct val="90000"/>
              </a:lnSpc>
              <a:spcBef>
                <a:spcPts val="500"/>
              </a:spcBef>
              <a:spcAft>
                <a:spcPts val="0"/>
              </a:spcAft>
              <a:buClr>
                <a:schemeClr val="dk1"/>
              </a:buClr>
              <a:buSzPts val="1100"/>
              <a:buNone/>
              <a:defRPr/>
            </a:lvl5pPr>
            <a:lvl6pPr marL="2743200" lvl="5" indent="-317500" algn="l" rtl="0">
              <a:lnSpc>
                <a:spcPct val="90000"/>
              </a:lnSpc>
              <a:spcBef>
                <a:spcPts val="500"/>
              </a:spcBef>
              <a:spcAft>
                <a:spcPts val="0"/>
              </a:spcAft>
              <a:buClr>
                <a:schemeClr val="lt2"/>
              </a:buClr>
              <a:buSzPts val="1400"/>
              <a:buChar char="•"/>
              <a:defRPr/>
            </a:lvl6pPr>
            <a:lvl7pPr marL="3200400" lvl="6" indent="-317500" algn="l" rtl="0">
              <a:lnSpc>
                <a:spcPct val="90000"/>
              </a:lnSpc>
              <a:spcBef>
                <a:spcPts val="300"/>
              </a:spcBef>
              <a:spcAft>
                <a:spcPts val="0"/>
              </a:spcAft>
              <a:buClr>
                <a:schemeClr val="lt2"/>
              </a:buClr>
              <a:buSzPts val="1400"/>
              <a:buChar char="•"/>
              <a:defRPr/>
            </a:lvl7pPr>
            <a:lvl8pPr marL="3657600" lvl="7" indent="-317500" algn="l" rtl="0">
              <a:lnSpc>
                <a:spcPct val="90000"/>
              </a:lnSpc>
              <a:spcBef>
                <a:spcPts val="300"/>
              </a:spcBef>
              <a:spcAft>
                <a:spcPts val="0"/>
              </a:spcAft>
              <a:buClr>
                <a:schemeClr val="lt2"/>
              </a:buClr>
              <a:buSzPts val="1400"/>
              <a:buChar char="•"/>
              <a:defRPr/>
            </a:lvl8pPr>
            <a:lvl9pPr marL="4114800" lvl="8" indent="-317500" algn="l" rtl="0">
              <a:lnSpc>
                <a:spcPct val="90000"/>
              </a:lnSpc>
              <a:spcBef>
                <a:spcPts val="300"/>
              </a:spcBef>
              <a:spcAft>
                <a:spcPts val="0"/>
              </a:spcAft>
              <a:buClr>
                <a:schemeClr val="lt2"/>
              </a:buClr>
              <a:buSzPts val="1400"/>
              <a:buChar char="•"/>
              <a:defRPr/>
            </a:lvl9pPr>
          </a:lstStyle>
          <a:p>
            <a:endParaRPr/>
          </a:p>
        </p:txBody>
      </p:sp>
      <p:sp>
        <p:nvSpPr>
          <p:cNvPr id="772" name="Google Shape;772;p80"/>
          <p:cNvSpPr txBox="1">
            <a:spLocks noGrp="1"/>
          </p:cNvSpPr>
          <p:nvPr>
            <p:ph type="ftr" idx="11"/>
          </p:nvPr>
        </p:nvSpPr>
        <p:spPr>
          <a:xfrm>
            <a:off x="428737" y="4912148"/>
            <a:ext cx="4132200" cy="160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accent2"/>
              </a:buClr>
              <a:buSzPts val="1100"/>
              <a:buFont typeface="Salesforce Sans"/>
              <a:buNone/>
              <a:defRPr sz="800">
                <a:solidFill>
                  <a:schemeClr val="accent2"/>
                </a:solidFill>
                <a:latin typeface="Salesforce Sans"/>
                <a:ea typeface="Salesforce Sans"/>
                <a:cs typeface="Salesforce Sans"/>
                <a:sym typeface="Salesforce Sans"/>
              </a:defRPr>
            </a:lvl1pPr>
            <a:lvl2pPr lvl="1" algn="l" rtl="0">
              <a:lnSpc>
                <a:spcPct val="100000"/>
              </a:lnSpc>
              <a:spcBef>
                <a:spcPts val="0"/>
              </a:spcBef>
              <a:spcAft>
                <a:spcPts val="0"/>
              </a:spcAft>
              <a:buClr>
                <a:schemeClr val="dk1"/>
              </a:buClr>
              <a:buSzPts val="1100"/>
              <a:buFont typeface="Calibri"/>
              <a:buNone/>
              <a:defRPr/>
            </a:lvl2pPr>
            <a:lvl3pPr lvl="2" algn="l" rtl="0">
              <a:lnSpc>
                <a:spcPct val="100000"/>
              </a:lnSpc>
              <a:spcBef>
                <a:spcPts val="0"/>
              </a:spcBef>
              <a:spcAft>
                <a:spcPts val="0"/>
              </a:spcAft>
              <a:buClr>
                <a:schemeClr val="dk1"/>
              </a:buClr>
              <a:buSzPts val="1100"/>
              <a:buFont typeface="Calibri"/>
              <a:buNone/>
              <a:defRPr/>
            </a:lvl3pPr>
            <a:lvl4pPr lvl="3" algn="l" rtl="0">
              <a:lnSpc>
                <a:spcPct val="100000"/>
              </a:lnSpc>
              <a:spcBef>
                <a:spcPts val="0"/>
              </a:spcBef>
              <a:spcAft>
                <a:spcPts val="0"/>
              </a:spcAft>
              <a:buClr>
                <a:schemeClr val="dk1"/>
              </a:buClr>
              <a:buSzPts val="1100"/>
              <a:buFont typeface="Calibri"/>
              <a:buNone/>
              <a:defRPr/>
            </a:lvl4pPr>
            <a:lvl5pPr lvl="4" algn="l" rtl="0">
              <a:lnSpc>
                <a:spcPct val="100000"/>
              </a:lnSpc>
              <a:spcBef>
                <a:spcPts val="0"/>
              </a:spcBef>
              <a:spcAft>
                <a:spcPts val="0"/>
              </a:spcAft>
              <a:buClr>
                <a:schemeClr val="dk1"/>
              </a:buClr>
              <a:buSzPts val="1100"/>
              <a:buFont typeface="Calibri"/>
              <a:buNone/>
              <a:defRPr/>
            </a:lvl5pPr>
            <a:lvl6pPr lvl="5" algn="l" rtl="0">
              <a:lnSpc>
                <a:spcPct val="100000"/>
              </a:lnSpc>
              <a:spcBef>
                <a:spcPts val="0"/>
              </a:spcBef>
              <a:spcAft>
                <a:spcPts val="0"/>
              </a:spcAft>
              <a:buClr>
                <a:schemeClr val="dk1"/>
              </a:buClr>
              <a:buSzPts val="1100"/>
              <a:buFont typeface="Calibri"/>
              <a:buNone/>
              <a:defRPr/>
            </a:lvl6pPr>
            <a:lvl7pPr lvl="6" algn="l" rtl="0">
              <a:lnSpc>
                <a:spcPct val="100000"/>
              </a:lnSpc>
              <a:spcBef>
                <a:spcPts val="0"/>
              </a:spcBef>
              <a:spcAft>
                <a:spcPts val="0"/>
              </a:spcAft>
              <a:buClr>
                <a:schemeClr val="dk1"/>
              </a:buClr>
              <a:buSzPts val="1100"/>
              <a:buFont typeface="Calibri"/>
              <a:buNone/>
              <a:defRPr/>
            </a:lvl7pPr>
            <a:lvl8pPr lvl="7" algn="l" rtl="0">
              <a:lnSpc>
                <a:spcPct val="100000"/>
              </a:lnSpc>
              <a:spcBef>
                <a:spcPts val="0"/>
              </a:spcBef>
              <a:spcAft>
                <a:spcPts val="0"/>
              </a:spcAft>
              <a:buClr>
                <a:schemeClr val="dk1"/>
              </a:buClr>
              <a:buSzPts val="1100"/>
              <a:buFont typeface="Calibri"/>
              <a:buNone/>
              <a:defRPr/>
            </a:lvl8pPr>
            <a:lvl9pPr lvl="8" algn="l" rtl="0">
              <a:lnSpc>
                <a:spcPct val="100000"/>
              </a:lnSpc>
              <a:spcBef>
                <a:spcPts val="0"/>
              </a:spcBef>
              <a:spcAft>
                <a:spcPts val="0"/>
              </a:spcAft>
              <a:buClr>
                <a:schemeClr val="dk1"/>
              </a:buClr>
              <a:buSzPts val="1100"/>
              <a:buFont typeface="Calibri"/>
              <a:buNone/>
              <a:defRPr/>
            </a:lvl9pPr>
          </a:lstStyle>
          <a:p>
            <a:endParaRPr/>
          </a:p>
        </p:txBody>
      </p:sp>
      <p:sp>
        <p:nvSpPr>
          <p:cNvPr id="773" name="Google Shape;773;p80"/>
          <p:cNvSpPr txBox="1">
            <a:spLocks noGrp="1"/>
          </p:cNvSpPr>
          <p:nvPr>
            <p:ph type="title"/>
          </p:nvPr>
        </p:nvSpPr>
        <p:spPr>
          <a:xfrm>
            <a:off x="428741"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chemeClr val="dk1"/>
              </a:buClr>
              <a:buSzPts val="1100"/>
              <a:buFont typeface="Calibri"/>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74" name="Google Shape;774;p80" descr="pasted-image.pdf"/>
          <p:cNvSpPr/>
          <p:nvPr/>
        </p:nvSpPr>
        <p:spPr>
          <a:xfrm>
            <a:off x="8275085" y="424096"/>
            <a:ext cx="476677" cy="333647"/>
          </a:xfrm>
          <a:prstGeom prst="rect">
            <a:avLst/>
          </a:prstGeom>
          <a:noFill/>
          <a:ln>
            <a:noFill/>
          </a:ln>
        </p:spPr>
      </p:sp>
      <p:sp>
        <p:nvSpPr>
          <p:cNvPr id="775" name="Google Shape;775;p80"/>
          <p:cNvSpPr txBox="1">
            <a:spLocks noGrp="1"/>
          </p:cNvSpPr>
          <p:nvPr>
            <p:ph type="body" idx="2"/>
          </p:nvPr>
        </p:nvSpPr>
        <p:spPr>
          <a:xfrm>
            <a:off x="428740" y="1321594"/>
            <a:ext cx="8286600" cy="32361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800"/>
              </a:spcBef>
              <a:spcAft>
                <a:spcPts val="0"/>
              </a:spcAft>
              <a:buClr>
                <a:srgbClr val="7F7F7F"/>
              </a:buClr>
              <a:buSzPts val="1500"/>
              <a:buFont typeface="Arial"/>
              <a:buNone/>
              <a:defRPr sz="1500" b="0" i="0" u="none" strike="noStrike" cap="none">
                <a:solidFill>
                  <a:schemeClr val="accent2"/>
                </a:solidFill>
                <a:latin typeface="Salesforce Sans"/>
                <a:ea typeface="Salesforce Sans"/>
                <a:cs typeface="Salesforce Sans"/>
                <a:sym typeface="Salesforce Sans"/>
              </a:defRPr>
            </a:lvl1pPr>
            <a:lvl2pPr marL="914400" marR="0" lvl="1" indent="-317500" algn="l" rtl="0">
              <a:lnSpc>
                <a:spcPct val="9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l" rtl="0">
              <a:lnSpc>
                <a:spcPct val="90000"/>
              </a:lnSpc>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l" rtl="0">
              <a:lnSpc>
                <a:spcPct val="90000"/>
              </a:lnSpc>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90000"/>
              </a:lnSpc>
              <a:spcBef>
                <a:spcPts val="500"/>
              </a:spcBef>
              <a:spcAft>
                <a:spcPts val="0"/>
              </a:spcAft>
              <a:buClr>
                <a:schemeClr val="accent2"/>
              </a:buClr>
              <a:buSzPts val="1100"/>
              <a:buNone/>
              <a:defRPr sz="1500" b="0" i="0" u="none" strike="noStrike" cap="none">
                <a:solidFill>
                  <a:schemeClr val="accent2"/>
                </a:solidFill>
                <a:latin typeface="Salesforce Sans"/>
                <a:ea typeface="Salesforce Sans"/>
                <a:cs typeface="Salesforce Sans"/>
                <a:sym typeface="Salesforce Sans"/>
              </a:defRPr>
            </a:lvl5pPr>
            <a:lvl6pPr marL="2743200" marR="0" lvl="5" indent="-323850" algn="l" rtl="0">
              <a:lnSpc>
                <a:spcPct val="90000"/>
              </a:lnSpc>
              <a:spcBef>
                <a:spcPts val="5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23850" algn="l" rtl="0">
              <a:lnSpc>
                <a:spcPct val="90000"/>
              </a:lnSpc>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23850" algn="l" rtl="0">
              <a:lnSpc>
                <a:spcPct val="90000"/>
              </a:lnSpc>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23850" algn="l" rtl="0">
              <a:lnSpc>
                <a:spcPct val="90000"/>
              </a:lnSpc>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2 - Graphic Footer - B">
  <p:cSld name="Basic_4_1_1_1">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432169" y="-685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50" name="Google Shape;50;p9"/>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51" name="Google Shape;51;p9"/>
          <p:cNvSpPr txBox="1">
            <a:spLocks noGrp="1"/>
          </p:cNvSpPr>
          <p:nvPr>
            <p:ph type="body" idx="2"/>
          </p:nvPr>
        </p:nvSpPr>
        <p:spPr>
          <a:xfrm>
            <a:off x="432167" y="1337310"/>
            <a:ext cx="82782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pic>
        <p:nvPicPr>
          <p:cNvPr id="52" name="Google Shape;52;p9"/>
          <p:cNvPicPr preferRelativeResize="0"/>
          <p:nvPr/>
        </p:nvPicPr>
        <p:blipFill>
          <a:blip r:embed="rId2">
            <a:alphaModFix/>
          </a:blip>
          <a:stretch>
            <a:fillRect/>
          </a:stretch>
        </p:blipFill>
        <p:spPr>
          <a:xfrm>
            <a:off x="8214089" y="4375418"/>
            <a:ext cx="947961" cy="786375"/>
          </a:xfrm>
          <a:prstGeom prst="rect">
            <a:avLst/>
          </a:prstGeom>
          <a:noFill/>
          <a:ln>
            <a:noFill/>
          </a:ln>
        </p:spPr>
      </p:pic>
      <p:pic>
        <p:nvPicPr>
          <p:cNvPr id="53" name="Google Shape;53;p9" title="Salesforce logo"/>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54" name="Google Shape;54;p9"/>
          <p:cNvSpPr txBox="1">
            <a:spLocks noGrp="1"/>
          </p:cNvSpPr>
          <p:nvPr>
            <p:ph type="subTitle" idx="3"/>
          </p:nvPr>
        </p:nvSpPr>
        <p:spPr>
          <a:xfrm>
            <a:off x="432169" y="4834775"/>
            <a:ext cx="63153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MPL - Multi Callout - A">
  <p:cSld name="Basic_4_1_1_1_1_1_1_1_1_1_1_3_1_1_1_1_1_1_1_1_1_1_1_1_1_1_1_1">
    <p:bg>
      <p:bgPr>
        <a:solidFill>
          <a:schemeClr val="lt1"/>
        </a:solidFill>
        <a:effectLst/>
      </p:bgPr>
    </p:bg>
    <p:spTree>
      <p:nvGrpSpPr>
        <p:cNvPr id="1" name="Shape 776"/>
        <p:cNvGrpSpPr/>
        <p:nvPr/>
      </p:nvGrpSpPr>
      <p:grpSpPr>
        <a:xfrm>
          <a:off x="0" y="0"/>
          <a:ext cx="0" cy="0"/>
          <a:chOff x="0" y="0"/>
          <a:chExt cx="0" cy="0"/>
        </a:xfrm>
      </p:grpSpPr>
      <p:sp>
        <p:nvSpPr>
          <p:cNvPr id="777" name="Google Shape;777;p81"/>
          <p:cNvSpPr txBox="1">
            <a:spLocks noGrp="1"/>
          </p:cNvSpPr>
          <p:nvPr>
            <p:ph type="subTitle" idx="1"/>
          </p:nvPr>
        </p:nvSpPr>
        <p:spPr>
          <a:xfrm>
            <a:off x="432169" y="4834781"/>
            <a:ext cx="54507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778" name="Google Shape;778;p81"/>
          <p:cNvSpPr txBox="1">
            <a:spLocks noGrp="1"/>
          </p:cNvSpPr>
          <p:nvPr>
            <p:ph type="subTitle" idx="2"/>
          </p:nvPr>
        </p:nvSpPr>
        <p:spPr>
          <a:xfrm>
            <a:off x="432169" y="836676"/>
            <a:ext cx="7799700" cy="4731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779" name="Google Shape;779;p81" descr="Google Shape;653;p89"/>
          <p:cNvSpPr/>
          <p:nvPr/>
        </p:nvSpPr>
        <p:spPr>
          <a:xfrm>
            <a:off x="8112603" y="4179900"/>
            <a:ext cx="1031406" cy="963601"/>
          </a:xfrm>
          <a:prstGeom prst="rect">
            <a:avLst/>
          </a:prstGeom>
          <a:noFill/>
          <a:ln>
            <a:noFill/>
          </a:ln>
        </p:spPr>
      </p:sp>
      <p:sp>
        <p:nvSpPr>
          <p:cNvPr id="780" name="Google Shape;780;p81"/>
          <p:cNvSpPr txBox="1">
            <a:spLocks noGrp="1"/>
          </p:cNvSpPr>
          <p:nvPr>
            <p:ph type="title"/>
          </p:nvPr>
        </p:nvSpPr>
        <p:spPr>
          <a:xfrm>
            <a:off x="432167" y="49650"/>
            <a:ext cx="7800000" cy="743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2400"/>
              <a:buFont typeface="Poppins SemiBold"/>
              <a:buNone/>
              <a:defRPr sz="2400">
                <a:solidFill>
                  <a:schemeClr val="accent1"/>
                </a:solidFill>
              </a:defRPr>
            </a:lvl1pPr>
            <a:lvl2pPr lvl="1" algn="l" rtl="0">
              <a:spcBef>
                <a:spcPts val="0"/>
              </a:spcBef>
              <a:spcAft>
                <a:spcPts val="0"/>
              </a:spcAft>
              <a:buSzPts val="2400"/>
              <a:buFont typeface="Poppins"/>
              <a:buNone/>
              <a:defRPr b="1">
                <a:latin typeface="Poppins"/>
                <a:ea typeface="Poppins"/>
                <a:cs typeface="Poppins"/>
                <a:sym typeface="Poppins"/>
              </a:defRPr>
            </a:lvl2pPr>
            <a:lvl3pPr lvl="2" algn="l" rtl="0">
              <a:spcBef>
                <a:spcPts val="0"/>
              </a:spcBef>
              <a:spcAft>
                <a:spcPts val="0"/>
              </a:spcAft>
              <a:buSzPts val="2400"/>
              <a:buFont typeface="Poppins"/>
              <a:buNone/>
              <a:defRPr b="1">
                <a:latin typeface="Poppins"/>
                <a:ea typeface="Poppins"/>
                <a:cs typeface="Poppins"/>
                <a:sym typeface="Poppins"/>
              </a:defRPr>
            </a:lvl3pPr>
            <a:lvl4pPr lvl="3" algn="l" rtl="0">
              <a:spcBef>
                <a:spcPts val="0"/>
              </a:spcBef>
              <a:spcAft>
                <a:spcPts val="0"/>
              </a:spcAft>
              <a:buSzPts val="2400"/>
              <a:buFont typeface="Poppins"/>
              <a:buNone/>
              <a:defRPr b="1">
                <a:latin typeface="Poppins"/>
                <a:ea typeface="Poppins"/>
                <a:cs typeface="Poppins"/>
                <a:sym typeface="Poppins"/>
              </a:defRPr>
            </a:lvl4pPr>
            <a:lvl5pPr lvl="4" algn="l" rtl="0">
              <a:spcBef>
                <a:spcPts val="0"/>
              </a:spcBef>
              <a:spcAft>
                <a:spcPts val="0"/>
              </a:spcAft>
              <a:buSzPts val="2400"/>
              <a:buFont typeface="Poppins"/>
              <a:buNone/>
              <a:defRPr b="1">
                <a:latin typeface="Poppins"/>
                <a:ea typeface="Poppins"/>
                <a:cs typeface="Poppins"/>
                <a:sym typeface="Poppins"/>
              </a:defRPr>
            </a:lvl5pPr>
            <a:lvl6pPr lvl="5" algn="l" rtl="0">
              <a:spcBef>
                <a:spcPts val="0"/>
              </a:spcBef>
              <a:spcAft>
                <a:spcPts val="0"/>
              </a:spcAft>
              <a:buSzPts val="2400"/>
              <a:buFont typeface="Poppins"/>
              <a:buNone/>
              <a:defRPr b="1">
                <a:latin typeface="Poppins"/>
                <a:ea typeface="Poppins"/>
                <a:cs typeface="Poppins"/>
                <a:sym typeface="Poppins"/>
              </a:defRPr>
            </a:lvl6pPr>
            <a:lvl7pPr lvl="6" algn="l" rtl="0">
              <a:spcBef>
                <a:spcPts val="0"/>
              </a:spcBef>
              <a:spcAft>
                <a:spcPts val="0"/>
              </a:spcAft>
              <a:buSzPts val="2400"/>
              <a:buFont typeface="Poppins"/>
              <a:buNone/>
              <a:defRPr b="1">
                <a:latin typeface="Poppins"/>
                <a:ea typeface="Poppins"/>
                <a:cs typeface="Poppins"/>
                <a:sym typeface="Poppins"/>
              </a:defRPr>
            </a:lvl7pPr>
            <a:lvl8pPr lvl="7" algn="l" rtl="0">
              <a:spcBef>
                <a:spcPts val="0"/>
              </a:spcBef>
              <a:spcAft>
                <a:spcPts val="0"/>
              </a:spcAft>
              <a:buSzPts val="2400"/>
              <a:buFont typeface="Poppins"/>
              <a:buNone/>
              <a:defRPr b="1">
                <a:latin typeface="Poppins"/>
                <a:ea typeface="Poppins"/>
                <a:cs typeface="Poppins"/>
                <a:sym typeface="Poppins"/>
              </a:defRPr>
            </a:lvl8pPr>
            <a:lvl9pPr lvl="8" algn="l" rtl="0">
              <a:spcBef>
                <a:spcPts val="0"/>
              </a:spcBef>
              <a:spcAft>
                <a:spcPts val="0"/>
              </a:spcAft>
              <a:buSzPts val="2400"/>
              <a:buFont typeface="Poppins"/>
              <a:buNone/>
              <a:defRPr b="1">
                <a:latin typeface="Poppins"/>
                <a:ea typeface="Poppins"/>
                <a:cs typeface="Poppins"/>
                <a:sym typeface="Poppins"/>
              </a:defRPr>
            </a:lvl9pPr>
          </a:lstStyle>
          <a:p>
            <a:endParaRPr/>
          </a:p>
        </p:txBody>
      </p:sp>
      <p:pic>
        <p:nvPicPr>
          <p:cNvPr id="781" name="Google Shape;781;p81" descr="pasted-image.pdf"/>
          <p:cNvPicPr preferRelativeResize="0"/>
          <p:nvPr/>
        </p:nvPicPr>
        <p:blipFill rotWithShape="1">
          <a:blip r:embed="rId2">
            <a:alphaModFix/>
          </a:blip>
          <a:srcRect/>
          <a:stretch/>
        </p:blipFill>
        <p:spPr>
          <a:xfrm>
            <a:off x="8275084" y="424095"/>
            <a:ext cx="476800" cy="333821"/>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L - Sign Callout ">
  <p:cSld name="D - Basic_1_1_1_1_1_1_1_1">
    <p:bg>
      <p:bgPr>
        <a:solidFill>
          <a:schemeClr val="lt1"/>
        </a:solidFill>
        <a:effectLst/>
      </p:bgPr>
    </p:bg>
    <p:spTree>
      <p:nvGrpSpPr>
        <p:cNvPr id="1" name="Shape 782"/>
        <p:cNvGrpSpPr/>
        <p:nvPr/>
      </p:nvGrpSpPr>
      <p:grpSpPr>
        <a:xfrm>
          <a:off x="0" y="0"/>
          <a:ext cx="0" cy="0"/>
          <a:chOff x="0" y="0"/>
          <a:chExt cx="0" cy="0"/>
        </a:xfrm>
      </p:grpSpPr>
      <p:pic>
        <p:nvPicPr>
          <p:cNvPr id="783" name="Google Shape;783;p82"/>
          <p:cNvPicPr preferRelativeResize="0"/>
          <p:nvPr/>
        </p:nvPicPr>
        <p:blipFill rotWithShape="1">
          <a:blip r:embed="rId2">
            <a:alphaModFix/>
          </a:blip>
          <a:srcRect/>
          <a:stretch/>
        </p:blipFill>
        <p:spPr>
          <a:xfrm>
            <a:off x="-1191" y="7663"/>
            <a:ext cx="9144000" cy="5143500"/>
          </a:xfrm>
          <a:prstGeom prst="rect">
            <a:avLst/>
          </a:prstGeom>
          <a:noFill/>
          <a:ln>
            <a:noFill/>
          </a:ln>
        </p:spPr>
      </p:pic>
      <p:pic>
        <p:nvPicPr>
          <p:cNvPr id="784" name="Google Shape;784;p82"/>
          <p:cNvPicPr preferRelativeResize="0"/>
          <p:nvPr/>
        </p:nvPicPr>
        <p:blipFill rotWithShape="1">
          <a:blip r:embed="rId3">
            <a:alphaModFix/>
          </a:blip>
          <a:srcRect b="23224"/>
          <a:stretch/>
        </p:blipFill>
        <p:spPr>
          <a:xfrm>
            <a:off x="271514" y="966938"/>
            <a:ext cx="8618430" cy="3789993"/>
          </a:xfrm>
          <a:prstGeom prst="rect">
            <a:avLst/>
          </a:prstGeom>
          <a:noFill/>
          <a:ln>
            <a:noFill/>
          </a:ln>
        </p:spPr>
      </p:pic>
      <p:pic>
        <p:nvPicPr>
          <p:cNvPr id="785" name="Google Shape;785;p82"/>
          <p:cNvPicPr preferRelativeResize="0"/>
          <p:nvPr/>
        </p:nvPicPr>
        <p:blipFill rotWithShape="1">
          <a:blip r:embed="rId4">
            <a:alphaModFix amt="23000"/>
          </a:blip>
          <a:srcRect t="25126" r="7978" b="11517"/>
          <a:stretch/>
        </p:blipFill>
        <p:spPr>
          <a:xfrm>
            <a:off x="806966" y="1165725"/>
            <a:ext cx="7625661" cy="3258676"/>
          </a:xfrm>
          <a:prstGeom prst="rect">
            <a:avLst/>
          </a:prstGeom>
          <a:noFill/>
          <a:ln>
            <a:noFill/>
          </a:ln>
        </p:spPr>
      </p:pic>
      <p:pic>
        <p:nvPicPr>
          <p:cNvPr id="786" name="Google Shape;786;p82"/>
          <p:cNvPicPr preferRelativeResize="0"/>
          <p:nvPr/>
        </p:nvPicPr>
        <p:blipFill rotWithShape="1">
          <a:blip r:embed="rId4">
            <a:alphaModFix amt="23000"/>
          </a:blip>
          <a:srcRect t="25126" r="7978" b="11517"/>
          <a:stretch/>
        </p:blipFill>
        <p:spPr>
          <a:xfrm>
            <a:off x="806966" y="1165725"/>
            <a:ext cx="7625661" cy="3258676"/>
          </a:xfrm>
          <a:prstGeom prst="rect">
            <a:avLst/>
          </a:prstGeom>
          <a:noFill/>
          <a:ln>
            <a:noFill/>
          </a:ln>
        </p:spPr>
      </p:pic>
      <p:sp>
        <p:nvSpPr>
          <p:cNvPr id="787" name="Google Shape;787;p82"/>
          <p:cNvSpPr/>
          <p:nvPr/>
        </p:nvSpPr>
        <p:spPr>
          <a:xfrm>
            <a:off x="1831290" y="4582424"/>
            <a:ext cx="5568000" cy="174000"/>
          </a:xfrm>
          <a:prstGeom prst="rect">
            <a:avLst/>
          </a:prstGeom>
          <a:solidFill>
            <a:srgbClr val="5D4023">
              <a:alpha val="4863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788" name="Google Shape;788;p82"/>
          <p:cNvSpPr txBox="1">
            <a:spLocks noGrp="1"/>
          </p:cNvSpPr>
          <p:nvPr>
            <p:ph type="title"/>
          </p:nvPr>
        </p:nvSpPr>
        <p:spPr>
          <a:xfrm>
            <a:off x="371572" y="104777"/>
            <a:ext cx="8286600" cy="742500"/>
          </a:xfrm>
          <a:prstGeom prst="rect">
            <a:avLst/>
          </a:prstGeom>
          <a:noFill/>
          <a:ln>
            <a:noFill/>
          </a:ln>
        </p:spPr>
        <p:txBody>
          <a:bodyPr spcFirstLastPara="1" wrap="square" lIns="0" tIns="0" rIns="0" bIns="0"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789" name="Google Shape;789;p82"/>
          <p:cNvSpPr txBox="1">
            <a:spLocks noGrp="1"/>
          </p:cNvSpPr>
          <p:nvPr>
            <p:ph type="body" idx="1"/>
          </p:nvPr>
        </p:nvSpPr>
        <p:spPr>
          <a:xfrm>
            <a:off x="955579" y="1326517"/>
            <a:ext cx="8274300" cy="3167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800"/>
              </a:spcBef>
              <a:spcAft>
                <a:spcPts val="0"/>
              </a:spcAft>
              <a:buClr>
                <a:srgbClr val="434448"/>
              </a:buClr>
              <a:buSzPts val="1500"/>
              <a:buFont typeface="Arial"/>
              <a:buNone/>
              <a:defRPr sz="1500" b="0" i="0" strike="noStrike" cap="none">
                <a:solidFill>
                  <a:srgbClr val="434448"/>
                </a:solidFill>
                <a:latin typeface="Arial"/>
                <a:ea typeface="Arial"/>
                <a:cs typeface="Arial"/>
                <a:sym typeface="Arial"/>
              </a:defRPr>
            </a:lvl1pPr>
            <a:lvl2pPr marL="914400" marR="0" lvl="1" indent="-317500" algn="l" rtl="0">
              <a:lnSpc>
                <a:spcPct val="100000"/>
              </a:lnSpc>
              <a:spcBef>
                <a:spcPts val="200"/>
              </a:spcBef>
              <a:spcAft>
                <a:spcPts val="0"/>
              </a:spcAft>
              <a:buClr>
                <a:srgbClr val="434448"/>
              </a:buClr>
              <a:buSzPts val="1400"/>
              <a:buFont typeface="Arial"/>
              <a:buChar char="•"/>
              <a:defRPr sz="1400" b="0" i="0" strike="noStrike" cap="none">
                <a:solidFill>
                  <a:srgbClr val="434448"/>
                </a:solidFill>
                <a:latin typeface="Arial"/>
                <a:ea typeface="Arial"/>
                <a:cs typeface="Arial"/>
                <a:sym typeface="Arial"/>
              </a:defRPr>
            </a:lvl2pPr>
            <a:lvl3pPr marL="1371600" marR="0" lvl="2" indent="-304800" algn="l" rtl="0">
              <a:lnSpc>
                <a:spcPct val="100000"/>
              </a:lnSpc>
              <a:spcBef>
                <a:spcPts val="500"/>
              </a:spcBef>
              <a:spcAft>
                <a:spcPts val="0"/>
              </a:spcAft>
              <a:buClr>
                <a:srgbClr val="434448"/>
              </a:buClr>
              <a:buSzPts val="1200"/>
              <a:buFont typeface="Arial"/>
              <a:buChar char="•"/>
              <a:defRPr sz="1200" b="0" i="0" strike="noStrike" cap="none">
                <a:solidFill>
                  <a:srgbClr val="434448"/>
                </a:solidFill>
                <a:latin typeface="Arial"/>
                <a:ea typeface="Arial"/>
                <a:cs typeface="Arial"/>
                <a:sym typeface="Arial"/>
              </a:defRPr>
            </a:lvl3pPr>
            <a:lvl4pPr marL="1828800" marR="0" lvl="3" indent="-298450" algn="l" rtl="0">
              <a:lnSpc>
                <a:spcPct val="100000"/>
              </a:lnSpc>
              <a:spcBef>
                <a:spcPts val="500"/>
              </a:spcBef>
              <a:spcAft>
                <a:spcPts val="0"/>
              </a:spcAft>
              <a:buClr>
                <a:srgbClr val="434448"/>
              </a:buClr>
              <a:buSzPts val="1100"/>
              <a:buFont typeface="Arial"/>
              <a:buChar char="•"/>
              <a:defRPr sz="1100" b="1" i="0" strike="noStrike" cap="none">
                <a:solidFill>
                  <a:srgbClr val="434448"/>
                </a:solidFill>
                <a:latin typeface="Arial"/>
                <a:ea typeface="Arial"/>
                <a:cs typeface="Arial"/>
                <a:sym typeface="Arial"/>
              </a:defRPr>
            </a:lvl4pPr>
            <a:lvl5pPr marL="2286000" marR="0" lvl="4" indent="-228600" algn="l" rtl="0">
              <a:lnSpc>
                <a:spcPct val="100000"/>
              </a:lnSpc>
              <a:spcBef>
                <a:spcPts val="500"/>
              </a:spcBef>
              <a:spcAft>
                <a:spcPts val="0"/>
              </a:spcAft>
              <a:buClr>
                <a:srgbClr val="434448"/>
              </a:buClr>
              <a:buSzPts val="1100"/>
              <a:buFont typeface="Arial"/>
              <a:buNone/>
              <a:defRPr sz="1500" b="0" i="0" strike="noStrike" cap="none">
                <a:solidFill>
                  <a:srgbClr val="434448"/>
                </a:solidFill>
                <a:latin typeface="Arial"/>
                <a:ea typeface="Arial"/>
                <a:cs typeface="Arial"/>
                <a:sym typeface="Arial"/>
              </a:defRPr>
            </a:lvl5pPr>
            <a:lvl6pPr marL="2743200" marR="0" lvl="5" indent="-323850" algn="l" rtl="0">
              <a:lnSpc>
                <a:spcPct val="100000"/>
              </a:lnSpc>
              <a:spcBef>
                <a:spcPts val="500"/>
              </a:spcBef>
              <a:spcAft>
                <a:spcPts val="0"/>
              </a:spcAft>
              <a:buClr>
                <a:srgbClr val="434448"/>
              </a:buClr>
              <a:buSzPts val="1500"/>
              <a:buFont typeface="Arial"/>
              <a:buChar char="•"/>
              <a:defRPr sz="1500" b="0" i="0" strike="noStrike" cap="none">
                <a:solidFill>
                  <a:srgbClr val="434448"/>
                </a:solidFill>
                <a:latin typeface="Arial"/>
                <a:ea typeface="Arial"/>
                <a:cs typeface="Arial"/>
                <a:sym typeface="Arial"/>
              </a:defRPr>
            </a:lvl6pPr>
            <a:lvl7pPr marL="3200400" marR="0" lvl="6" indent="-323850" algn="l" rtl="0">
              <a:lnSpc>
                <a:spcPct val="100000"/>
              </a:lnSpc>
              <a:spcBef>
                <a:spcPts val="300"/>
              </a:spcBef>
              <a:spcAft>
                <a:spcPts val="0"/>
              </a:spcAft>
              <a:buClr>
                <a:srgbClr val="434448"/>
              </a:buClr>
              <a:buSzPts val="1500"/>
              <a:buFont typeface="Arial"/>
              <a:buChar char="•"/>
              <a:defRPr sz="1500" b="0" i="0" strike="noStrike" cap="none">
                <a:solidFill>
                  <a:srgbClr val="434448"/>
                </a:solidFill>
                <a:latin typeface="Arial"/>
                <a:ea typeface="Arial"/>
                <a:cs typeface="Arial"/>
                <a:sym typeface="Arial"/>
              </a:defRPr>
            </a:lvl7pPr>
            <a:lvl8pPr marL="3657600" marR="0" lvl="7" indent="-323850" algn="l" rtl="0">
              <a:lnSpc>
                <a:spcPct val="100000"/>
              </a:lnSpc>
              <a:spcBef>
                <a:spcPts val="300"/>
              </a:spcBef>
              <a:spcAft>
                <a:spcPts val="0"/>
              </a:spcAft>
              <a:buClr>
                <a:srgbClr val="434448"/>
              </a:buClr>
              <a:buSzPts val="1500"/>
              <a:buFont typeface="Arial"/>
              <a:buChar char="•"/>
              <a:defRPr sz="1500" b="0" i="0" strike="noStrike" cap="none">
                <a:solidFill>
                  <a:srgbClr val="434448"/>
                </a:solidFill>
                <a:latin typeface="Arial"/>
                <a:ea typeface="Arial"/>
                <a:cs typeface="Arial"/>
                <a:sym typeface="Arial"/>
              </a:defRPr>
            </a:lvl8pPr>
            <a:lvl9pPr marL="4114800" marR="0" lvl="8" indent="-323850" algn="l" rtl="0">
              <a:lnSpc>
                <a:spcPct val="100000"/>
              </a:lnSpc>
              <a:spcBef>
                <a:spcPts val="300"/>
              </a:spcBef>
              <a:spcAft>
                <a:spcPts val="0"/>
              </a:spcAft>
              <a:buClr>
                <a:srgbClr val="434448"/>
              </a:buClr>
              <a:buSzPts val="1500"/>
              <a:buFont typeface="Arial"/>
              <a:buChar char="•"/>
              <a:defRPr sz="1500" b="0" i="0" strike="noStrike" cap="none">
                <a:solidFill>
                  <a:srgbClr val="434448"/>
                </a:solidFill>
                <a:latin typeface="Arial"/>
                <a:ea typeface="Arial"/>
                <a:cs typeface="Arial"/>
                <a:sym typeface="Arial"/>
              </a:defRPr>
            </a:lvl9pPr>
          </a:lstStyle>
          <a:p>
            <a:endParaRPr/>
          </a:p>
        </p:txBody>
      </p:sp>
      <p:pic>
        <p:nvPicPr>
          <p:cNvPr id="790" name="Google Shape;790;p82" descr="pasted-image.pdf"/>
          <p:cNvPicPr preferRelativeResize="0"/>
          <p:nvPr/>
        </p:nvPicPr>
        <p:blipFill rotWithShape="1">
          <a:blip r:embed="rId5">
            <a:alphaModFix/>
          </a:blip>
          <a:srcRect/>
          <a:stretch/>
        </p:blipFill>
        <p:spPr>
          <a:xfrm>
            <a:off x="8275084" y="424094"/>
            <a:ext cx="475848" cy="333554"/>
          </a:xfrm>
          <a:prstGeom prst="rect">
            <a:avLst/>
          </a:prstGeom>
          <a:noFill/>
          <a:ln>
            <a:noFill/>
          </a:ln>
        </p:spPr>
      </p:pic>
      <p:sp>
        <p:nvSpPr>
          <p:cNvPr id="791" name="Google Shape;791;p82"/>
          <p:cNvSpPr/>
          <p:nvPr/>
        </p:nvSpPr>
        <p:spPr>
          <a:xfrm>
            <a:off x="134210" y="849789"/>
            <a:ext cx="8618400" cy="17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MPL - Card - D">
  <p:cSld name="Basic_4_1_1_1_1_1_1_1_1_1_1_3_1_1_1_1_1_1_1_1">
    <p:bg>
      <p:bgPr>
        <a:solidFill>
          <a:srgbClr val="CFE9FE"/>
        </a:solidFill>
        <a:effectLst/>
      </p:bgPr>
    </p:bg>
    <p:spTree>
      <p:nvGrpSpPr>
        <p:cNvPr id="1" name="Shape 792"/>
        <p:cNvGrpSpPr/>
        <p:nvPr/>
      </p:nvGrpSpPr>
      <p:grpSpPr>
        <a:xfrm>
          <a:off x="0" y="0"/>
          <a:ext cx="0" cy="0"/>
          <a:chOff x="0" y="0"/>
          <a:chExt cx="0" cy="0"/>
        </a:xfrm>
      </p:grpSpPr>
      <p:pic>
        <p:nvPicPr>
          <p:cNvPr id="793" name="Google Shape;793;p83"/>
          <p:cNvPicPr preferRelativeResize="0"/>
          <p:nvPr/>
        </p:nvPicPr>
        <p:blipFill rotWithShape="1">
          <a:blip r:embed="rId2">
            <a:alphaModFix/>
          </a:blip>
          <a:srcRect t="-12764" r="25177"/>
          <a:stretch/>
        </p:blipFill>
        <p:spPr>
          <a:xfrm>
            <a:off x="2828860" y="1911977"/>
            <a:ext cx="568836" cy="2749933"/>
          </a:xfrm>
          <a:prstGeom prst="rect">
            <a:avLst/>
          </a:prstGeom>
          <a:noFill/>
          <a:ln>
            <a:noFill/>
          </a:ln>
        </p:spPr>
      </p:pic>
      <p:pic>
        <p:nvPicPr>
          <p:cNvPr id="794" name="Google Shape;794;p83"/>
          <p:cNvPicPr preferRelativeResize="0"/>
          <p:nvPr/>
        </p:nvPicPr>
        <p:blipFill rotWithShape="1">
          <a:blip r:embed="rId3">
            <a:alphaModFix/>
          </a:blip>
          <a:srcRect t="-1230" b="5847"/>
          <a:stretch/>
        </p:blipFill>
        <p:spPr>
          <a:xfrm>
            <a:off x="-23427" y="1777391"/>
            <a:ext cx="4981916" cy="3377943"/>
          </a:xfrm>
          <a:prstGeom prst="rect">
            <a:avLst/>
          </a:prstGeom>
          <a:noFill/>
          <a:ln>
            <a:noFill/>
          </a:ln>
        </p:spPr>
      </p:pic>
      <p:pic>
        <p:nvPicPr>
          <p:cNvPr id="795" name="Google Shape;795;p83"/>
          <p:cNvPicPr preferRelativeResize="0"/>
          <p:nvPr/>
        </p:nvPicPr>
        <p:blipFill>
          <a:blip r:embed="rId4">
            <a:alphaModFix/>
          </a:blip>
          <a:stretch>
            <a:fillRect/>
          </a:stretch>
        </p:blipFill>
        <p:spPr>
          <a:xfrm rot="-187387">
            <a:off x="2799301" y="3839313"/>
            <a:ext cx="1031099" cy="515434"/>
          </a:xfrm>
          <a:prstGeom prst="rect">
            <a:avLst/>
          </a:prstGeom>
          <a:noFill/>
          <a:ln>
            <a:noFill/>
          </a:ln>
        </p:spPr>
      </p:pic>
      <p:pic>
        <p:nvPicPr>
          <p:cNvPr id="796" name="Google Shape;796;p83"/>
          <p:cNvPicPr preferRelativeResize="0"/>
          <p:nvPr/>
        </p:nvPicPr>
        <p:blipFill rotWithShape="1">
          <a:blip r:embed="rId2">
            <a:alphaModFix/>
          </a:blip>
          <a:srcRect t="-12764" r="25177"/>
          <a:stretch/>
        </p:blipFill>
        <p:spPr>
          <a:xfrm>
            <a:off x="3209053" y="2478094"/>
            <a:ext cx="360881" cy="1744557"/>
          </a:xfrm>
          <a:prstGeom prst="rect">
            <a:avLst/>
          </a:prstGeom>
          <a:noFill/>
          <a:ln>
            <a:noFill/>
          </a:ln>
        </p:spPr>
      </p:pic>
      <p:pic>
        <p:nvPicPr>
          <p:cNvPr id="797" name="Google Shape;797;p83"/>
          <p:cNvPicPr preferRelativeResize="0"/>
          <p:nvPr/>
        </p:nvPicPr>
        <p:blipFill rotWithShape="1">
          <a:blip r:embed="rId2">
            <a:alphaModFix/>
          </a:blip>
          <a:srcRect t="-12764" r="25177"/>
          <a:stretch/>
        </p:blipFill>
        <p:spPr>
          <a:xfrm>
            <a:off x="3420796" y="2572500"/>
            <a:ext cx="360881" cy="1744557"/>
          </a:xfrm>
          <a:prstGeom prst="rect">
            <a:avLst/>
          </a:prstGeom>
          <a:noFill/>
          <a:ln>
            <a:noFill/>
          </a:ln>
        </p:spPr>
      </p:pic>
      <p:pic>
        <p:nvPicPr>
          <p:cNvPr id="798" name="Google Shape;798;p83"/>
          <p:cNvPicPr preferRelativeResize="0"/>
          <p:nvPr/>
        </p:nvPicPr>
        <p:blipFill rotWithShape="1">
          <a:blip r:embed="rId5">
            <a:alphaModFix/>
          </a:blip>
          <a:srcRect t="-484" r="1263" b="5463"/>
          <a:stretch/>
        </p:blipFill>
        <p:spPr>
          <a:xfrm>
            <a:off x="4696366" y="1817981"/>
            <a:ext cx="4455168" cy="3336825"/>
          </a:xfrm>
          <a:prstGeom prst="rect">
            <a:avLst/>
          </a:prstGeom>
          <a:noFill/>
          <a:ln>
            <a:noFill/>
          </a:ln>
        </p:spPr>
      </p:pic>
      <p:pic>
        <p:nvPicPr>
          <p:cNvPr id="799" name="Google Shape;799;p83"/>
          <p:cNvPicPr preferRelativeResize="0"/>
          <p:nvPr/>
        </p:nvPicPr>
        <p:blipFill rotWithShape="1">
          <a:blip r:embed="rId6">
            <a:alphaModFix amt="56000"/>
          </a:blip>
          <a:srcRect/>
          <a:stretch/>
        </p:blipFill>
        <p:spPr>
          <a:xfrm>
            <a:off x="3306466" y="4429553"/>
            <a:ext cx="2330707" cy="719416"/>
          </a:xfrm>
          <a:prstGeom prst="rect">
            <a:avLst/>
          </a:prstGeom>
          <a:noFill/>
          <a:ln>
            <a:noFill/>
          </a:ln>
        </p:spPr>
      </p:pic>
      <p:pic>
        <p:nvPicPr>
          <p:cNvPr id="800" name="Google Shape;800;p83"/>
          <p:cNvPicPr preferRelativeResize="0"/>
          <p:nvPr/>
        </p:nvPicPr>
        <p:blipFill rotWithShape="1">
          <a:blip r:embed="rId7">
            <a:alphaModFix amt="70000"/>
          </a:blip>
          <a:srcRect l="7221" r="7221"/>
          <a:stretch/>
        </p:blipFill>
        <p:spPr>
          <a:xfrm>
            <a:off x="996279" y="219141"/>
            <a:ext cx="2834988" cy="1596713"/>
          </a:xfrm>
          <a:prstGeom prst="rect">
            <a:avLst/>
          </a:prstGeom>
          <a:noFill/>
          <a:ln>
            <a:noFill/>
          </a:ln>
        </p:spPr>
      </p:pic>
      <p:pic>
        <p:nvPicPr>
          <p:cNvPr id="801" name="Google Shape;801;p83"/>
          <p:cNvPicPr preferRelativeResize="0"/>
          <p:nvPr/>
        </p:nvPicPr>
        <p:blipFill rotWithShape="1">
          <a:blip r:embed="rId8">
            <a:alphaModFix amt="80000"/>
          </a:blip>
          <a:srcRect l="34636" t="3580" b="-3579"/>
          <a:stretch/>
        </p:blipFill>
        <p:spPr>
          <a:xfrm flipH="1">
            <a:off x="7410396" y="1153800"/>
            <a:ext cx="1724999" cy="1596713"/>
          </a:xfrm>
          <a:prstGeom prst="rect">
            <a:avLst/>
          </a:prstGeom>
          <a:noFill/>
          <a:ln>
            <a:noFill/>
          </a:ln>
        </p:spPr>
      </p:pic>
      <p:pic>
        <p:nvPicPr>
          <p:cNvPr id="802" name="Google Shape;802;p83"/>
          <p:cNvPicPr preferRelativeResize="0"/>
          <p:nvPr/>
        </p:nvPicPr>
        <p:blipFill>
          <a:blip r:embed="rId9">
            <a:alphaModFix/>
          </a:blip>
          <a:stretch>
            <a:fillRect/>
          </a:stretch>
        </p:blipFill>
        <p:spPr>
          <a:xfrm>
            <a:off x="522135" y="408095"/>
            <a:ext cx="1141387" cy="1104506"/>
          </a:xfrm>
          <a:prstGeom prst="rect">
            <a:avLst/>
          </a:prstGeom>
          <a:noFill/>
          <a:ln>
            <a:noFill/>
          </a:ln>
        </p:spPr>
      </p:pic>
      <p:pic>
        <p:nvPicPr>
          <p:cNvPr id="803" name="Google Shape;803;p83" descr="pasted-image.pdf"/>
          <p:cNvPicPr preferRelativeResize="0"/>
          <p:nvPr/>
        </p:nvPicPr>
        <p:blipFill rotWithShape="1">
          <a:blip r:embed="rId10">
            <a:alphaModFix/>
          </a:blip>
          <a:srcRect/>
          <a:stretch/>
        </p:blipFill>
        <p:spPr>
          <a:xfrm>
            <a:off x="8275084" y="424095"/>
            <a:ext cx="476800" cy="333821"/>
          </a:xfrm>
          <a:prstGeom prst="rect">
            <a:avLst/>
          </a:prstGeom>
          <a:noFill/>
          <a:ln>
            <a:noFill/>
          </a:ln>
        </p:spPr>
      </p:pic>
      <p:pic>
        <p:nvPicPr>
          <p:cNvPr id="804" name="Google Shape;804;p83"/>
          <p:cNvPicPr preferRelativeResize="0"/>
          <p:nvPr/>
        </p:nvPicPr>
        <p:blipFill rotWithShape="1">
          <a:blip r:embed="rId11">
            <a:alphaModFix/>
          </a:blip>
          <a:srcRect r="-7688"/>
          <a:stretch/>
        </p:blipFill>
        <p:spPr>
          <a:xfrm>
            <a:off x="3006712" y="1578075"/>
            <a:ext cx="3396228" cy="3336827"/>
          </a:xfrm>
          <a:prstGeom prst="rect">
            <a:avLst/>
          </a:prstGeom>
          <a:noFill/>
          <a:ln>
            <a:noFill/>
          </a:ln>
        </p:spPr>
      </p:pic>
      <p:pic>
        <p:nvPicPr>
          <p:cNvPr id="805" name="Google Shape;805;p83"/>
          <p:cNvPicPr preferRelativeResize="0"/>
          <p:nvPr/>
        </p:nvPicPr>
        <p:blipFill rotWithShape="1">
          <a:blip r:embed="rId7">
            <a:alphaModFix amt="80000"/>
          </a:blip>
          <a:srcRect l="7220" r="-7220"/>
          <a:stretch/>
        </p:blipFill>
        <p:spPr>
          <a:xfrm flipH="1">
            <a:off x="5450384" y="535838"/>
            <a:ext cx="3054000" cy="1472026"/>
          </a:xfrm>
          <a:prstGeom prst="rect">
            <a:avLst/>
          </a:prstGeom>
          <a:noFill/>
          <a:ln>
            <a:noFill/>
          </a:ln>
        </p:spPr>
      </p:pic>
      <p:sp>
        <p:nvSpPr>
          <p:cNvPr id="806" name="Google Shape;806;p83"/>
          <p:cNvSpPr/>
          <p:nvPr/>
        </p:nvSpPr>
        <p:spPr>
          <a:xfrm>
            <a:off x="6105210" y="971269"/>
            <a:ext cx="2613600" cy="3738600"/>
          </a:xfrm>
          <a:prstGeom prst="roundRect">
            <a:avLst>
              <a:gd name="adj" fmla="val 4148"/>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807" name="Google Shape;807;p83"/>
          <p:cNvSpPr/>
          <p:nvPr/>
        </p:nvSpPr>
        <p:spPr>
          <a:xfrm>
            <a:off x="432167" y="971269"/>
            <a:ext cx="2613600" cy="3738600"/>
          </a:xfrm>
          <a:prstGeom prst="roundRect">
            <a:avLst>
              <a:gd name="adj" fmla="val 4148"/>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pic>
        <p:nvPicPr>
          <p:cNvPr id="808" name="Google Shape;808;p83"/>
          <p:cNvPicPr preferRelativeResize="0"/>
          <p:nvPr/>
        </p:nvPicPr>
        <p:blipFill>
          <a:blip r:embed="rId12">
            <a:alphaModFix/>
          </a:blip>
          <a:stretch>
            <a:fillRect/>
          </a:stretch>
        </p:blipFill>
        <p:spPr>
          <a:xfrm>
            <a:off x="1550973" y="539344"/>
            <a:ext cx="308610" cy="277749"/>
          </a:xfrm>
          <a:prstGeom prst="rect">
            <a:avLst/>
          </a:prstGeom>
          <a:noFill/>
          <a:ln>
            <a:noFill/>
          </a:ln>
        </p:spPr>
      </p:pic>
      <p:sp>
        <p:nvSpPr>
          <p:cNvPr id="809" name="Google Shape;809;p83"/>
          <p:cNvSpPr txBox="1">
            <a:spLocks noGrp="1"/>
          </p:cNvSpPr>
          <p:nvPr>
            <p:ph type="title"/>
          </p:nvPr>
        </p:nvSpPr>
        <p:spPr>
          <a:xfrm>
            <a:off x="618838" y="922817"/>
            <a:ext cx="2330700" cy="598500"/>
          </a:xfrm>
          <a:prstGeom prst="rect">
            <a:avLst/>
          </a:prstGeom>
        </p:spPr>
        <p:txBody>
          <a:bodyPr spcFirstLastPara="1" wrap="square" lIns="0" tIns="0" rIns="0" bIns="0" anchor="b" anchorCtr="0">
            <a:noAutofit/>
          </a:bodyPr>
          <a:lstStyle>
            <a:lvl1pPr lvl="0" rtl="0">
              <a:spcBef>
                <a:spcPts val="0"/>
              </a:spcBef>
              <a:spcAft>
                <a:spcPts val="0"/>
              </a:spcAft>
              <a:buSzPts val="1700"/>
              <a:buNone/>
              <a:defRPr sz="1700"/>
            </a:lvl1pPr>
            <a:lvl2pPr lvl="1" rtl="0">
              <a:spcBef>
                <a:spcPts val="0"/>
              </a:spcBef>
              <a:spcAft>
                <a:spcPts val="0"/>
              </a:spcAft>
              <a:buSzPts val="1700"/>
              <a:buNone/>
              <a:defRPr sz="1700">
                <a:latin typeface="Salesforce Sans"/>
                <a:ea typeface="Salesforce Sans"/>
                <a:cs typeface="Salesforce Sans"/>
                <a:sym typeface="Salesforce Sans"/>
              </a:defRPr>
            </a:lvl2pPr>
            <a:lvl3pPr lvl="2" rtl="0">
              <a:spcBef>
                <a:spcPts val="0"/>
              </a:spcBef>
              <a:spcAft>
                <a:spcPts val="0"/>
              </a:spcAft>
              <a:buSzPts val="1700"/>
              <a:buNone/>
              <a:defRPr sz="1700">
                <a:latin typeface="Salesforce Sans"/>
                <a:ea typeface="Salesforce Sans"/>
                <a:cs typeface="Salesforce Sans"/>
                <a:sym typeface="Salesforce Sans"/>
              </a:defRPr>
            </a:lvl3pPr>
            <a:lvl4pPr lvl="3" rtl="0">
              <a:spcBef>
                <a:spcPts val="0"/>
              </a:spcBef>
              <a:spcAft>
                <a:spcPts val="0"/>
              </a:spcAft>
              <a:buSzPts val="1700"/>
              <a:buNone/>
              <a:defRPr sz="1700">
                <a:latin typeface="Salesforce Sans"/>
                <a:ea typeface="Salesforce Sans"/>
                <a:cs typeface="Salesforce Sans"/>
                <a:sym typeface="Salesforce Sans"/>
              </a:defRPr>
            </a:lvl4pPr>
            <a:lvl5pPr lvl="4" rtl="0">
              <a:spcBef>
                <a:spcPts val="0"/>
              </a:spcBef>
              <a:spcAft>
                <a:spcPts val="0"/>
              </a:spcAft>
              <a:buSzPts val="1700"/>
              <a:buNone/>
              <a:defRPr sz="1700">
                <a:latin typeface="Salesforce Sans"/>
                <a:ea typeface="Salesforce Sans"/>
                <a:cs typeface="Salesforce Sans"/>
                <a:sym typeface="Salesforce Sans"/>
              </a:defRPr>
            </a:lvl5pPr>
            <a:lvl6pPr lvl="5" rtl="0">
              <a:spcBef>
                <a:spcPts val="0"/>
              </a:spcBef>
              <a:spcAft>
                <a:spcPts val="0"/>
              </a:spcAft>
              <a:buSzPts val="1700"/>
              <a:buNone/>
              <a:defRPr sz="1700">
                <a:latin typeface="Salesforce Sans"/>
                <a:ea typeface="Salesforce Sans"/>
                <a:cs typeface="Salesforce Sans"/>
                <a:sym typeface="Salesforce Sans"/>
              </a:defRPr>
            </a:lvl6pPr>
            <a:lvl7pPr lvl="6" rtl="0">
              <a:spcBef>
                <a:spcPts val="0"/>
              </a:spcBef>
              <a:spcAft>
                <a:spcPts val="0"/>
              </a:spcAft>
              <a:buSzPts val="1700"/>
              <a:buNone/>
              <a:defRPr sz="1700">
                <a:latin typeface="Salesforce Sans"/>
                <a:ea typeface="Salesforce Sans"/>
                <a:cs typeface="Salesforce Sans"/>
                <a:sym typeface="Salesforce Sans"/>
              </a:defRPr>
            </a:lvl7pPr>
            <a:lvl8pPr lvl="7" rtl="0">
              <a:spcBef>
                <a:spcPts val="0"/>
              </a:spcBef>
              <a:spcAft>
                <a:spcPts val="0"/>
              </a:spcAft>
              <a:buSzPts val="1700"/>
              <a:buNone/>
              <a:defRPr sz="1700">
                <a:latin typeface="Salesforce Sans"/>
                <a:ea typeface="Salesforce Sans"/>
                <a:cs typeface="Salesforce Sans"/>
                <a:sym typeface="Salesforce Sans"/>
              </a:defRPr>
            </a:lvl8pPr>
            <a:lvl9pPr lvl="8" rtl="0">
              <a:spcBef>
                <a:spcPts val="0"/>
              </a:spcBef>
              <a:spcAft>
                <a:spcPts val="0"/>
              </a:spcAft>
              <a:buSzPts val="1700"/>
              <a:buNone/>
              <a:defRPr sz="1700">
                <a:latin typeface="Salesforce Sans"/>
                <a:ea typeface="Salesforce Sans"/>
                <a:cs typeface="Salesforce Sans"/>
                <a:sym typeface="Salesforce Sans"/>
              </a:defRPr>
            </a:lvl9pPr>
          </a:lstStyle>
          <a:p>
            <a:endParaRPr/>
          </a:p>
        </p:txBody>
      </p:sp>
      <p:sp>
        <p:nvSpPr>
          <p:cNvPr id="810" name="Google Shape;810;p83"/>
          <p:cNvSpPr txBox="1">
            <a:spLocks noGrp="1"/>
          </p:cNvSpPr>
          <p:nvPr>
            <p:ph type="body" idx="1"/>
          </p:nvPr>
        </p:nvSpPr>
        <p:spPr>
          <a:xfrm>
            <a:off x="603270" y="1566223"/>
            <a:ext cx="2297400" cy="2828700"/>
          </a:xfrm>
          <a:prstGeom prst="rect">
            <a:avLst/>
          </a:prstGeom>
          <a:noFill/>
          <a:ln>
            <a:noFill/>
          </a:ln>
        </p:spPr>
        <p:txBody>
          <a:bodyPr spcFirstLastPara="1" wrap="square" lIns="0" tIns="0" rIns="0" bIns="0" anchor="t" anchorCtr="0">
            <a:noAutofit/>
          </a:bodyPr>
          <a:lstStyle>
            <a:lvl1pPr marL="457200" marR="0" lvl="0" indent="-304800" algn="l" rtl="0">
              <a:lnSpc>
                <a:spcPct val="103000"/>
              </a:lnSpc>
              <a:spcBef>
                <a:spcPts val="4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1pPr>
            <a:lvl2pPr marL="914400" marR="0" lvl="1" indent="-304800" algn="l" rtl="0">
              <a:lnSpc>
                <a:spcPct val="93000"/>
              </a:lnSpc>
              <a:spcBef>
                <a:spcPts val="7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2pPr>
            <a:lvl3pPr marL="1371600" marR="0" lvl="2" indent="-304800" algn="l" rtl="0">
              <a:lnSpc>
                <a:spcPct val="93000"/>
              </a:lnSpc>
              <a:spcBef>
                <a:spcPts val="900"/>
              </a:spcBef>
              <a:spcAft>
                <a:spcPts val="0"/>
              </a:spcAft>
              <a:buClr>
                <a:schemeClr val="accent2"/>
              </a:buClr>
              <a:buSzPts val="1200"/>
              <a:buFont typeface="Arial"/>
              <a:buChar char="■"/>
              <a:defRPr b="0" i="0" u="none" strike="noStrike" cap="none">
                <a:solidFill>
                  <a:schemeClr val="accent2"/>
                </a:solidFill>
                <a:latin typeface="Salesforce Sans"/>
                <a:ea typeface="Salesforce Sans"/>
                <a:cs typeface="Salesforce Sans"/>
                <a:sym typeface="Salesforce Sans"/>
              </a:defRPr>
            </a:lvl3pPr>
            <a:lvl4pPr marL="1828800" marR="0" lvl="3" indent="-304800" algn="l"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4pPr>
            <a:lvl5pPr marL="2286000" marR="0" lvl="4" indent="-304800" algn="l" rtl="0">
              <a:lnSpc>
                <a:spcPct val="103000"/>
              </a:lnSpc>
              <a:spcBef>
                <a:spcPts val="700"/>
              </a:spcBef>
              <a:spcAft>
                <a:spcPts val="0"/>
              </a:spcAft>
              <a:buClr>
                <a:schemeClr val="accent2"/>
              </a:buClr>
              <a:buSzPts val="1200"/>
              <a:buChar char="○"/>
              <a:defRPr sz="1200" i="0" u="none" strike="noStrike" cap="none">
                <a:solidFill>
                  <a:schemeClr val="accent2"/>
                </a:solidFill>
                <a:latin typeface="Salesforce Sans"/>
                <a:ea typeface="Salesforce Sans"/>
                <a:cs typeface="Salesforce Sans"/>
                <a:sym typeface="Salesforce Sans"/>
              </a:defRPr>
            </a:lvl5pPr>
            <a:lvl6pPr marL="2743200" marR="0" lvl="5" indent="-304800" algn="l" rtl="0">
              <a:lnSpc>
                <a:spcPct val="103000"/>
              </a:lnSpc>
              <a:spcBef>
                <a:spcPts val="400"/>
              </a:spcBef>
              <a:spcAft>
                <a:spcPts val="0"/>
              </a:spcAft>
              <a:buClr>
                <a:schemeClr val="accent2"/>
              </a:buClr>
              <a:buSzPts val="1200"/>
              <a:buChar char="■"/>
              <a:defRPr sz="1200" i="0" u="none" strike="noStrike" cap="none">
                <a:solidFill>
                  <a:schemeClr val="accent2"/>
                </a:solidFill>
                <a:latin typeface="Salesforce Sans"/>
                <a:ea typeface="Salesforce Sans"/>
                <a:cs typeface="Salesforce Sans"/>
                <a:sym typeface="Salesforce Sans"/>
              </a:defRPr>
            </a:lvl6pPr>
            <a:lvl7pPr marL="3200400" marR="0" lvl="6" indent="-304800" algn="l" rtl="0">
              <a:lnSpc>
                <a:spcPct val="103000"/>
              </a:lnSpc>
              <a:spcBef>
                <a:spcPts val="400"/>
              </a:spcBef>
              <a:spcAft>
                <a:spcPts val="0"/>
              </a:spcAft>
              <a:buClr>
                <a:schemeClr val="accent2"/>
              </a:buClr>
              <a:buSzPts val="1200"/>
              <a:buChar char="●"/>
              <a:defRPr sz="1200" i="0" u="none" strike="noStrike" cap="none">
                <a:solidFill>
                  <a:schemeClr val="accent2"/>
                </a:solidFill>
                <a:latin typeface="Salesforce Sans"/>
                <a:ea typeface="Salesforce Sans"/>
                <a:cs typeface="Salesforce Sans"/>
                <a:sym typeface="Salesforce Sans"/>
              </a:defRPr>
            </a:lvl7pPr>
            <a:lvl8pPr marL="3657600" marR="0" lvl="7" indent="-304800" algn="l" rtl="0">
              <a:lnSpc>
                <a:spcPct val="103000"/>
              </a:lnSpc>
              <a:spcBef>
                <a:spcPts val="400"/>
              </a:spcBef>
              <a:spcAft>
                <a:spcPts val="0"/>
              </a:spcAft>
              <a:buClr>
                <a:schemeClr val="accent2"/>
              </a:buClr>
              <a:buSzPts val="1200"/>
              <a:buChar char="○"/>
              <a:defRPr sz="1200" i="0" u="none" strike="noStrike" cap="none">
                <a:solidFill>
                  <a:schemeClr val="accent2"/>
                </a:solidFill>
                <a:latin typeface="Salesforce Sans"/>
                <a:ea typeface="Salesforce Sans"/>
                <a:cs typeface="Salesforce Sans"/>
                <a:sym typeface="Salesforce Sans"/>
              </a:defRPr>
            </a:lvl8pPr>
            <a:lvl9pPr marL="4114800" marR="0" lvl="8" indent="-304800" algn="l" rtl="0">
              <a:lnSpc>
                <a:spcPct val="103000"/>
              </a:lnSpc>
              <a:spcBef>
                <a:spcPts val="400"/>
              </a:spcBef>
              <a:spcAft>
                <a:spcPts val="400"/>
              </a:spcAft>
              <a:buClr>
                <a:schemeClr val="accent2"/>
              </a:buClr>
              <a:buSzPts val="1200"/>
              <a:buChar char="■"/>
              <a:defRPr sz="1200" i="0" u="none" strike="noStrike" cap="none">
                <a:solidFill>
                  <a:schemeClr val="accent2"/>
                </a:solidFill>
                <a:latin typeface="Salesforce Sans"/>
                <a:ea typeface="Salesforce Sans"/>
                <a:cs typeface="Salesforce Sans"/>
                <a:sym typeface="Salesforce Sans"/>
              </a:defRPr>
            </a:lvl9pPr>
          </a:lstStyle>
          <a:p>
            <a:endParaRPr/>
          </a:p>
        </p:txBody>
      </p:sp>
      <p:sp>
        <p:nvSpPr>
          <p:cNvPr id="811" name="Google Shape;811;p83"/>
          <p:cNvSpPr txBox="1">
            <a:spLocks noGrp="1"/>
          </p:cNvSpPr>
          <p:nvPr>
            <p:ph type="title" idx="2"/>
          </p:nvPr>
        </p:nvSpPr>
        <p:spPr>
          <a:xfrm>
            <a:off x="6271829" y="922817"/>
            <a:ext cx="2330700" cy="598500"/>
          </a:xfrm>
          <a:prstGeom prst="rect">
            <a:avLst/>
          </a:prstGeom>
        </p:spPr>
        <p:txBody>
          <a:bodyPr spcFirstLastPara="1" wrap="square" lIns="0" tIns="0" rIns="0" bIns="0" anchor="b" anchorCtr="0">
            <a:noAutofit/>
          </a:bodyPr>
          <a:lstStyle>
            <a:lvl1pPr lvl="0" rtl="0">
              <a:spcBef>
                <a:spcPts val="0"/>
              </a:spcBef>
              <a:spcAft>
                <a:spcPts val="0"/>
              </a:spcAft>
              <a:buSzPts val="1700"/>
              <a:buNone/>
              <a:defRPr sz="1700"/>
            </a:lvl1pPr>
            <a:lvl2pPr lvl="1" rtl="0">
              <a:spcBef>
                <a:spcPts val="0"/>
              </a:spcBef>
              <a:spcAft>
                <a:spcPts val="0"/>
              </a:spcAft>
              <a:buSzPts val="1700"/>
              <a:buNone/>
              <a:defRPr sz="1700">
                <a:latin typeface="Salesforce Sans"/>
                <a:ea typeface="Salesforce Sans"/>
                <a:cs typeface="Salesforce Sans"/>
                <a:sym typeface="Salesforce Sans"/>
              </a:defRPr>
            </a:lvl2pPr>
            <a:lvl3pPr lvl="2" rtl="0">
              <a:spcBef>
                <a:spcPts val="0"/>
              </a:spcBef>
              <a:spcAft>
                <a:spcPts val="0"/>
              </a:spcAft>
              <a:buSzPts val="1700"/>
              <a:buNone/>
              <a:defRPr sz="1700">
                <a:latin typeface="Salesforce Sans"/>
                <a:ea typeface="Salesforce Sans"/>
                <a:cs typeface="Salesforce Sans"/>
                <a:sym typeface="Salesforce Sans"/>
              </a:defRPr>
            </a:lvl3pPr>
            <a:lvl4pPr lvl="3" rtl="0">
              <a:spcBef>
                <a:spcPts val="0"/>
              </a:spcBef>
              <a:spcAft>
                <a:spcPts val="0"/>
              </a:spcAft>
              <a:buSzPts val="1700"/>
              <a:buNone/>
              <a:defRPr sz="1700">
                <a:latin typeface="Salesforce Sans"/>
                <a:ea typeface="Salesforce Sans"/>
                <a:cs typeface="Salesforce Sans"/>
                <a:sym typeface="Salesforce Sans"/>
              </a:defRPr>
            </a:lvl4pPr>
            <a:lvl5pPr lvl="4" rtl="0">
              <a:spcBef>
                <a:spcPts val="0"/>
              </a:spcBef>
              <a:spcAft>
                <a:spcPts val="0"/>
              </a:spcAft>
              <a:buSzPts val="1700"/>
              <a:buNone/>
              <a:defRPr sz="1700">
                <a:latin typeface="Salesforce Sans"/>
                <a:ea typeface="Salesforce Sans"/>
                <a:cs typeface="Salesforce Sans"/>
                <a:sym typeface="Salesforce Sans"/>
              </a:defRPr>
            </a:lvl5pPr>
            <a:lvl6pPr lvl="5" rtl="0">
              <a:spcBef>
                <a:spcPts val="0"/>
              </a:spcBef>
              <a:spcAft>
                <a:spcPts val="0"/>
              </a:spcAft>
              <a:buSzPts val="1700"/>
              <a:buNone/>
              <a:defRPr sz="1700">
                <a:latin typeface="Salesforce Sans"/>
                <a:ea typeface="Salesforce Sans"/>
                <a:cs typeface="Salesforce Sans"/>
                <a:sym typeface="Salesforce Sans"/>
              </a:defRPr>
            </a:lvl6pPr>
            <a:lvl7pPr lvl="6" rtl="0">
              <a:spcBef>
                <a:spcPts val="0"/>
              </a:spcBef>
              <a:spcAft>
                <a:spcPts val="0"/>
              </a:spcAft>
              <a:buSzPts val="1700"/>
              <a:buNone/>
              <a:defRPr sz="1700">
                <a:latin typeface="Salesforce Sans"/>
                <a:ea typeface="Salesforce Sans"/>
                <a:cs typeface="Salesforce Sans"/>
                <a:sym typeface="Salesforce Sans"/>
              </a:defRPr>
            </a:lvl7pPr>
            <a:lvl8pPr lvl="7" rtl="0">
              <a:spcBef>
                <a:spcPts val="0"/>
              </a:spcBef>
              <a:spcAft>
                <a:spcPts val="0"/>
              </a:spcAft>
              <a:buSzPts val="1700"/>
              <a:buNone/>
              <a:defRPr sz="1700">
                <a:latin typeface="Salesforce Sans"/>
                <a:ea typeface="Salesforce Sans"/>
                <a:cs typeface="Salesforce Sans"/>
                <a:sym typeface="Salesforce Sans"/>
              </a:defRPr>
            </a:lvl8pPr>
            <a:lvl9pPr lvl="8" rtl="0">
              <a:spcBef>
                <a:spcPts val="0"/>
              </a:spcBef>
              <a:spcAft>
                <a:spcPts val="0"/>
              </a:spcAft>
              <a:buSzPts val="1700"/>
              <a:buNone/>
              <a:defRPr sz="1700">
                <a:latin typeface="Salesforce Sans"/>
                <a:ea typeface="Salesforce Sans"/>
                <a:cs typeface="Salesforce Sans"/>
                <a:sym typeface="Salesforce Sans"/>
              </a:defRPr>
            </a:lvl9pPr>
          </a:lstStyle>
          <a:p>
            <a:endParaRPr/>
          </a:p>
        </p:txBody>
      </p:sp>
      <p:sp>
        <p:nvSpPr>
          <p:cNvPr id="812" name="Google Shape;812;p83"/>
          <p:cNvSpPr txBox="1">
            <a:spLocks noGrp="1"/>
          </p:cNvSpPr>
          <p:nvPr>
            <p:ph type="body" idx="3"/>
          </p:nvPr>
        </p:nvSpPr>
        <p:spPr>
          <a:xfrm>
            <a:off x="6256261" y="1566223"/>
            <a:ext cx="2297400" cy="2828700"/>
          </a:xfrm>
          <a:prstGeom prst="rect">
            <a:avLst/>
          </a:prstGeom>
          <a:noFill/>
          <a:ln>
            <a:noFill/>
          </a:ln>
        </p:spPr>
        <p:txBody>
          <a:bodyPr spcFirstLastPara="1" wrap="square" lIns="0" tIns="0" rIns="0" bIns="0" anchor="t" anchorCtr="0">
            <a:noAutofit/>
          </a:bodyPr>
          <a:lstStyle>
            <a:lvl1pPr marL="457200" marR="0" lvl="0" indent="-304800" algn="l" rtl="0">
              <a:lnSpc>
                <a:spcPct val="103000"/>
              </a:lnSpc>
              <a:spcBef>
                <a:spcPts val="4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1pPr>
            <a:lvl2pPr marL="914400" marR="0" lvl="1" indent="-304800" algn="l" rtl="0">
              <a:lnSpc>
                <a:spcPct val="93000"/>
              </a:lnSpc>
              <a:spcBef>
                <a:spcPts val="7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2pPr>
            <a:lvl3pPr marL="1371600" marR="0" lvl="2" indent="-304800" algn="l" rtl="0">
              <a:lnSpc>
                <a:spcPct val="93000"/>
              </a:lnSpc>
              <a:spcBef>
                <a:spcPts val="900"/>
              </a:spcBef>
              <a:spcAft>
                <a:spcPts val="0"/>
              </a:spcAft>
              <a:buClr>
                <a:schemeClr val="accent2"/>
              </a:buClr>
              <a:buSzPts val="1200"/>
              <a:buFont typeface="Arial"/>
              <a:buChar char="■"/>
              <a:defRPr b="0" i="0" u="none" strike="noStrike" cap="none">
                <a:solidFill>
                  <a:schemeClr val="accent2"/>
                </a:solidFill>
                <a:latin typeface="Salesforce Sans"/>
                <a:ea typeface="Salesforce Sans"/>
                <a:cs typeface="Salesforce Sans"/>
                <a:sym typeface="Salesforce Sans"/>
              </a:defRPr>
            </a:lvl3pPr>
            <a:lvl4pPr marL="1828800" marR="0" lvl="3" indent="-304800" algn="l" rtl="0">
              <a:lnSpc>
                <a:spcPct val="93000"/>
              </a:lnSpc>
              <a:spcBef>
                <a:spcPts val="9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4pPr>
            <a:lvl5pPr marL="2286000" marR="0" lvl="4" indent="-304800" algn="l" rtl="0">
              <a:lnSpc>
                <a:spcPct val="103000"/>
              </a:lnSpc>
              <a:spcBef>
                <a:spcPts val="700"/>
              </a:spcBef>
              <a:spcAft>
                <a:spcPts val="0"/>
              </a:spcAft>
              <a:buClr>
                <a:schemeClr val="accent2"/>
              </a:buClr>
              <a:buSzPts val="1200"/>
              <a:buChar char="○"/>
              <a:defRPr sz="1200" i="0" u="none" strike="noStrike" cap="none">
                <a:solidFill>
                  <a:schemeClr val="accent2"/>
                </a:solidFill>
                <a:latin typeface="Salesforce Sans"/>
                <a:ea typeface="Salesforce Sans"/>
                <a:cs typeface="Salesforce Sans"/>
                <a:sym typeface="Salesforce Sans"/>
              </a:defRPr>
            </a:lvl5pPr>
            <a:lvl6pPr marL="2743200" marR="0" lvl="5" indent="-304800" algn="l" rtl="0">
              <a:lnSpc>
                <a:spcPct val="103000"/>
              </a:lnSpc>
              <a:spcBef>
                <a:spcPts val="400"/>
              </a:spcBef>
              <a:spcAft>
                <a:spcPts val="0"/>
              </a:spcAft>
              <a:buClr>
                <a:schemeClr val="accent2"/>
              </a:buClr>
              <a:buSzPts val="1200"/>
              <a:buChar char="■"/>
              <a:defRPr sz="1200" i="0" u="none" strike="noStrike" cap="none">
                <a:solidFill>
                  <a:schemeClr val="accent2"/>
                </a:solidFill>
                <a:latin typeface="Salesforce Sans"/>
                <a:ea typeface="Salesforce Sans"/>
                <a:cs typeface="Salesforce Sans"/>
                <a:sym typeface="Salesforce Sans"/>
              </a:defRPr>
            </a:lvl6pPr>
            <a:lvl7pPr marL="3200400" marR="0" lvl="6" indent="-304800" algn="l" rtl="0">
              <a:lnSpc>
                <a:spcPct val="103000"/>
              </a:lnSpc>
              <a:spcBef>
                <a:spcPts val="400"/>
              </a:spcBef>
              <a:spcAft>
                <a:spcPts val="0"/>
              </a:spcAft>
              <a:buClr>
                <a:schemeClr val="accent2"/>
              </a:buClr>
              <a:buSzPts val="1200"/>
              <a:buChar char="●"/>
              <a:defRPr sz="1200" i="0" u="none" strike="noStrike" cap="none">
                <a:solidFill>
                  <a:schemeClr val="accent2"/>
                </a:solidFill>
                <a:latin typeface="Salesforce Sans"/>
                <a:ea typeface="Salesforce Sans"/>
                <a:cs typeface="Salesforce Sans"/>
                <a:sym typeface="Salesforce Sans"/>
              </a:defRPr>
            </a:lvl7pPr>
            <a:lvl8pPr marL="3657600" marR="0" lvl="7" indent="-304800" algn="l" rtl="0">
              <a:lnSpc>
                <a:spcPct val="103000"/>
              </a:lnSpc>
              <a:spcBef>
                <a:spcPts val="400"/>
              </a:spcBef>
              <a:spcAft>
                <a:spcPts val="0"/>
              </a:spcAft>
              <a:buClr>
                <a:schemeClr val="accent2"/>
              </a:buClr>
              <a:buSzPts val="1200"/>
              <a:buChar char="○"/>
              <a:defRPr sz="1200" i="0" u="none" strike="noStrike" cap="none">
                <a:solidFill>
                  <a:schemeClr val="accent2"/>
                </a:solidFill>
                <a:latin typeface="Salesforce Sans"/>
                <a:ea typeface="Salesforce Sans"/>
                <a:cs typeface="Salesforce Sans"/>
                <a:sym typeface="Salesforce Sans"/>
              </a:defRPr>
            </a:lvl8pPr>
            <a:lvl9pPr marL="4114800" marR="0" lvl="8" indent="-304800" algn="l" rtl="0">
              <a:lnSpc>
                <a:spcPct val="103000"/>
              </a:lnSpc>
              <a:spcBef>
                <a:spcPts val="400"/>
              </a:spcBef>
              <a:spcAft>
                <a:spcPts val="400"/>
              </a:spcAft>
              <a:buClr>
                <a:schemeClr val="accent2"/>
              </a:buClr>
              <a:buSzPts val="1200"/>
              <a:buChar char="■"/>
              <a:defRPr sz="1200" i="0" u="none" strike="noStrike" cap="none">
                <a:solidFill>
                  <a:schemeClr val="accent2"/>
                </a:solidFill>
                <a:latin typeface="Salesforce Sans"/>
                <a:ea typeface="Salesforce Sans"/>
                <a:cs typeface="Salesforce Sans"/>
                <a:sym typeface="Salesforce Sans"/>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MPL - Product - 12Salesforce - A">
  <p:cSld name="Basic_4_1_1_1_1_1_1_1_1_1_1_3_1_1_1_1_1_1_1_1_1_1_1_1_1_1_1_1_1_1_1_1_1_1_1_1_1_1_1_1_1_1_1_1_1_1_1_1_1_1_1_1_1">
    <p:bg>
      <p:bgPr>
        <a:solidFill>
          <a:schemeClr val="lt1"/>
        </a:solidFill>
        <a:effectLst/>
      </p:bgPr>
    </p:bg>
    <p:spTree>
      <p:nvGrpSpPr>
        <p:cNvPr id="1" name="Shape 813"/>
        <p:cNvGrpSpPr/>
        <p:nvPr/>
      </p:nvGrpSpPr>
      <p:grpSpPr>
        <a:xfrm>
          <a:off x="0" y="0"/>
          <a:ext cx="0" cy="0"/>
          <a:chOff x="0" y="0"/>
          <a:chExt cx="0" cy="0"/>
        </a:xfrm>
      </p:grpSpPr>
      <p:sp>
        <p:nvSpPr>
          <p:cNvPr id="814" name="Google Shape;814;p84"/>
          <p:cNvSpPr txBox="1">
            <a:spLocks noGrp="1"/>
          </p:cNvSpPr>
          <p:nvPr>
            <p:ph type="subTitle" idx="1"/>
          </p:nvPr>
        </p:nvSpPr>
        <p:spPr>
          <a:xfrm>
            <a:off x="432169" y="836676"/>
            <a:ext cx="7799700" cy="4731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815" name="Google Shape;815;p84"/>
          <p:cNvSpPr txBox="1">
            <a:spLocks noGrp="1"/>
          </p:cNvSpPr>
          <p:nvPr>
            <p:ph type="title"/>
          </p:nvPr>
        </p:nvSpPr>
        <p:spPr>
          <a:xfrm>
            <a:off x="432167" y="49650"/>
            <a:ext cx="7800000" cy="743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2400"/>
              <a:buFont typeface="Poppins SemiBold"/>
              <a:buNone/>
              <a:defRPr sz="2400">
                <a:solidFill>
                  <a:schemeClr val="accent1"/>
                </a:solidFill>
              </a:defRPr>
            </a:lvl1pPr>
            <a:lvl2pPr lvl="1" algn="l" rtl="0">
              <a:spcBef>
                <a:spcPts val="0"/>
              </a:spcBef>
              <a:spcAft>
                <a:spcPts val="0"/>
              </a:spcAft>
              <a:buSzPts val="2400"/>
              <a:buFont typeface="Poppins"/>
              <a:buNone/>
              <a:defRPr b="1">
                <a:latin typeface="Poppins"/>
                <a:ea typeface="Poppins"/>
                <a:cs typeface="Poppins"/>
                <a:sym typeface="Poppins"/>
              </a:defRPr>
            </a:lvl2pPr>
            <a:lvl3pPr lvl="2" algn="l" rtl="0">
              <a:spcBef>
                <a:spcPts val="0"/>
              </a:spcBef>
              <a:spcAft>
                <a:spcPts val="0"/>
              </a:spcAft>
              <a:buSzPts val="2400"/>
              <a:buFont typeface="Poppins"/>
              <a:buNone/>
              <a:defRPr b="1">
                <a:latin typeface="Poppins"/>
                <a:ea typeface="Poppins"/>
                <a:cs typeface="Poppins"/>
                <a:sym typeface="Poppins"/>
              </a:defRPr>
            </a:lvl3pPr>
            <a:lvl4pPr lvl="3" algn="l" rtl="0">
              <a:spcBef>
                <a:spcPts val="0"/>
              </a:spcBef>
              <a:spcAft>
                <a:spcPts val="0"/>
              </a:spcAft>
              <a:buSzPts val="2400"/>
              <a:buFont typeface="Poppins"/>
              <a:buNone/>
              <a:defRPr b="1">
                <a:latin typeface="Poppins"/>
                <a:ea typeface="Poppins"/>
                <a:cs typeface="Poppins"/>
                <a:sym typeface="Poppins"/>
              </a:defRPr>
            </a:lvl4pPr>
            <a:lvl5pPr lvl="4" algn="l" rtl="0">
              <a:spcBef>
                <a:spcPts val="0"/>
              </a:spcBef>
              <a:spcAft>
                <a:spcPts val="0"/>
              </a:spcAft>
              <a:buSzPts val="2400"/>
              <a:buFont typeface="Poppins"/>
              <a:buNone/>
              <a:defRPr b="1">
                <a:latin typeface="Poppins"/>
                <a:ea typeface="Poppins"/>
                <a:cs typeface="Poppins"/>
                <a:sym typeface="Poppins"/>
              </a:defRPr>
            </a:lvl5pPr>
            <a:lvl6pPr lvl="5" algn="l" rtl="0">
              <a:spcBef>
                <a:spcPts val="0"/>
              </a:spcBef>
              <a:spcAft>
                <a:spcPts val="0"/>
              </a:spcAft>
              <a:buSzPts val="2400"/>
              <a:buFont typeface="Poppins"/>
              <a:buNone/>
              <a:defRPr b="1">
                <a:latin typeface="Poppins"/>
                <a:ea typeface="Poppins"/>
                <a:cs typeface="Poppins"/>
                <a:sym typeface="Poppins"/>
              </a:defRPr>
            </a:lvl6pPr>
            <a:lvl7pPr lvl="6" algn="l" rtl="0">
              <a:spcBef>
                <a:spcPts val="0"/>
              </a:spcBef>
              <a:spcAft>
                <a:spcPts val="0"/>
              </a:spcAft>
              <a:buSzPts val="2400"/>
              <a:buFont typeface="Poppins"/>
              <a:buNone/>
              <a:defRPr b="1">
                <a:latin typeface="Poppins"/>
                <a:ea typeface="Poppins"/>
                <a:cs typeface="Poppins"/>
                <a:sym typeface="Poppins"/>
              </a:defRPr>
            </a:lvl7pPr>
            <a:lvl8pPr lvl="7" algn="l" rtl="0">
              <a:spcBef>
                <a:spcPts val="0"/>
              </a:spcBef>
              <a:spcAft>
                <a:spcPts val="0"/>
              </a:spcAft>
              <a:buSzPts val="2400"/>
              <a:buFont typeface="Poppins"/>
              <a:buNone/>
              <a:defRPr b="1">
                <a:latin typeface="Poppins"/>
                <a:ea typeface="Poppins"/>
                <a:cs typeface="Poppins"/>
                <a:sym typeface="Poppins"/>
              </a:defRPr>
            </a:lvl8pPr>
            <a:lvl9pPr lvl="8" algn="l" rtl="0">
              <a:spcBef>
                <a:spcPts val="0"/>
              </a:spcBef>
              <a:spcAft>
                <a:spcPts val="0"/>
              </a:spcAft>
              <a:buSzPts val="2400"/>
              <a:buFont typeface="Poppins"/>
              <a:buNone/>
              <a:defRPr b="1">
                <a:latin typeface="Poppins"/>
                <a:ea typeface="Poppins"/>
                <a:cs typeface="Poppins"/>
                <a:sym typeface="Poppins"/>
              </a:defRPr>
            </a:lvl9pPr>
          </a:lstStyle>
          <a:p>
            <a:endParaRPr/>
          </a:p>
        </p:txBody>
      </p:sp>
      <p:pic>
        <p:nvPicPr>
          <p:cNvPr id="816" name="Google Shape;816;p84" descr="pasted-image.pdf"/>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817" name="Google Shape;817;p84"/>
          <p:cNvSpPr txBox="1">
            <a:spLocks noGrp="1"/>
          </p:cNvSpPr>
          <p:nvPr>
            <p:ph type="subTitle" idx="2"/>
          </p:nvPr>
        </p:nvSpPr>
        <p:spPr>
          <a:xfrm>
            <a:off x="432169" y="4834781"/>
            <a:ext cx="54507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pic>
        <p:nvPicPr>
          <p:cNvPr id="818" name="Google Shape;818;p84"/>
          <p:cNvPicPr preferRelativeResize="0"/>
          <p:nvPr/>
        </p:nvPicPr>
        <p:blipFill>
          <a:blip r:embed="rId3">
            <a:alphaModFix/>
          </a:blip>
          <a:stretch>
            <a:fillRect/>
          </a:stretch>
        </p:blipFill>
        <p:spPr>
          <a:xfrm>
            <a:off x="7940157" y="4252294"/>
            <a:ext cx="1146483" cy="333825"/>
          </a:xfrm>
          <a:prstGeom prst="rect">
            <a:avLst/>
          </a:prstGeom>
          <a:noFill/>
          <a:ln>
            <a:noFill/>
          </a:ln>
        </p:spPr>
      </p:pic>
      <p:sp>
        <p:nvSpPr>
          <p:cNvPr id="819" name="Google Shape;819;p84"/>
          <p:cNvSpPr/>
          <p:nvPr/>
        </p:nvSpPr>
        <p:spPr>
          <a:xfrm rot="5400000" flipH="1">
            <a:off x="7246913" y="1280816"/>
            <a:ext cx="2371080" cy="1423277"/>
          </a:xfrm>
          <a:custGeom>
            <a:avLst/>
            <a:gdLst/>
            <a:ahLst/>
            <a:cxnLst/>
            <a:rect l="l" t="t" r="r" b="b"/>
            <a:pathLst>
              <a:path w="31894" h="19141" extrusionOk="0">
                <a:moveTo>
                  <a:pt x="309" y="1"/>
                </a:moveTo>
                <a:cubicBezTo>
                  <a:pt x="104" y="1028"/>
                  <a:pt x="1" y="2095"/>
                  <a:pt x="1" y="3184"/>
                </a:cubicBezTo>
                <a:cubicBezTo>
                  <a:pt x="1" y="11994"/>
                  <a:pt x="7127" y="19140"/>
                  <a:pt x="15957" y="19140"/>
                </a:cubicBezTo>
                <a:cubicBezTo>
                  <a:pt x="24767" y="19140"/>
                  <a:pt x="31893" y="11994"/>
                  <a:pt x="31893" y="3184"/>
                </a:cubicBezTo>
                <a:cubicBezTo>
                  <a:pt x="31893" y="2095"/>
                  <a:pt x="31791" y="1028"/>
                  <a:pt x="31585" y="1"/>
                </a:cubicBezTo>
                <a:close/>
              </a:path>
            </a:pathLst>
          </a:custGeom>
          <a:solidFill>
            <a:srgbClr val="90D0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solidFill>
                <a:srgbClr val="F3F3F3"/>
              </a:solidFill>
            </a:endParaRPr>
          </a:p>
        </p:txBody>
      </p:sp>
      <p:pic>
        <p:nvPicPr>
          <p:cNvPr id="820" name="Google Shape;820;p84"/>
          <p:cNvPicPr preferRelativeResize="0"/>
          <p:nvPr/>
        </p:nvPicPr>
        <p:blipFill rotWithShape="1">
          <a:blip r:embed="rId4">
            <a:alphaModFix/>
          </a:blip>
          <a:srcRect l="22002" b="11331"/>
          <a:stretch/>
        </p:blipFill>
        <p:spPr>
          <a:xfrm flipH="1">
            <a:off x="8174157" y="1752038"/>
            <a:ext cx="969946" cy="2588554"/>
          </a:xfrm>
          <a:prstGeom prst="rect">
            <a:avLst/>
          </a:prstGeom>
          <a:noFill/>
          <a:ln>
            <a:noFill/>
          </a:ln>
        </p:spPr>
      </p:pic>
      <p:sp>
        <p:nvSpPr>
          <p:cNvPr id="821" name="Google Shape;821;p84"/>
          <p:cNvSpPr/>
          <p:nvPr/>
        </p:nvSpPr>
        <p:spPr>
          <a:xfrm>
            <a:off x="4035882" y="2910713"/>
            <a:ext cx="1475700" cy="1475400"/>
          </a:xfrm>
          <a:prstGeom prst="ellipse">
            <a:avLst/>
          </a:prstGeom>
          <a:solidFill>
            <a:srgbClr val="90D0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solidFill>
                <a:srgbClr val="F3F3F3"/>
              </a:solidFill>
            </a:endParaRPr>
          </a:p>
        </p:txBody>
      </p:sp>
      <p:pic>
        <p:nvPicPr>
          <p:cNvPr id="822" name="Google Shape;822;p84" descr="11.png"/>
          <p:cNvPicPr preferRelativeResize="0"/>
          <p:nvPr/>
        </p:nvPicPr>
        <p:blipFill rotWithShape="1">
          <a:blip r:embed="rId5">
            <a:alphaModFix/>
          </a:blip>
          <a:srcRect l="70369" r="-1180"/>
          <a:stretch/>
        </p:blipFill>
        <p:spPr>
          <a:xfrm>
            <a:off x="4702589" y="3953888"/>
            <a:ext cx="969945" cy="620737"/>
          </a:xfrm>
          <a:prstGeom prst="rect">
            <a:avLst/>
          </a:prstGeom>
          <a:noFill/>
          <a:ln>
            <a:noFill/>
          </a:ln>
        </p:spPr>
      </p:pic>
      <p:pic>
        <p:nvPicPr>
          <p:cNvPr id="823" name="Google Shape;823;p84"/>
          <p:cNvPicPr preferRelativeResize="0"/>
          <p:nvPr/>
        </p:nvPicPr>
        <p:blipFill rotWithShape="1">
          <a:blip r:embed="rId6">
            <a:alphaModFix/>
          </a:blip>
          <a:srcRect b="12002"/>
          <a:stretch/>
        </p:blipFill>
        <p:spPr>
          <a:xfrm rot="63" flipH="1">
            <a:off x="3928792" y="4100799"/>
            <a:ext cx="1088158" cy="473816"/>
          </a:xfrm>
          <a:prstGeom prst="rect">
            <a:avLst/>
          </a:prstGeom>
          <a:noFill/>
          <a:ln>
            <a:noFill/>
          </a:ln>
        </p:spPr>
      </p:pic>
      <p:pic>
        <p:nvPicPr>
          <p:cNvPr id="824" name="Google Shape;824;p84"/>
          <p:cNvPicPr preferRelativeResize="0"/>
          <p:nvPr/>
        </p:nvPicPr>
        <p:blipFill rotWithShape="1">
          <a:blip r:embed="rId6">
            <a:alphaModFix/>
          </a:blip>
          <a:srcRect b="12002"/>
          <a:stretch/>
        </p:blipFill>
        <p:spPr>
          <a:xfrm rot="-57">
            <a:off x="7315924" y="3987107"/>
            <a:ext cx="1349244" cy="587508"/>
          </a:xfrm>
          <a:prstGeom prst="rect">
            <a:avLst/>
          </a:prstGeom>
          <a:noFill/>
          <a:ln>
            <a:noFill/>
          </a:ln>
        </p:spPr>
      </p:pic>
      <p:pic>
        <p:nvPicPr>
          <p:cNvPr id="825" name="Google Shape;825;p84"/>
          <p:cNvPicPr preferRelativeResize="0"/>
          <p:nvPr/>
        </p:nvPicPr>
        <p:blipFill rotWithShape="1">
          <a:blip r:embed="rId7">
            <a:alphaModFix/>
          </a:blip>
          <a:srcRect l="29962"/>
          <a:stretch/>
        </p:blipFill>
        <p:spPr>
          <a:xfrm flipH="1">
            <a:off x="7616114" y="4065448"/>
            <a:ext cx="1527885" cy="509177"/>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MPL - Product - 3Marketing - B">
  <p:cSld name="Basic_4_1_1_1_1_1_1_1_1_1_1_3_1_1_1_1_1_1_1_1_1_1_1_1_1_1_1_1_1_1_1_1_1_1_1_1">
    <p:bg>
      <p:bgPr>
        <a:solidFill>
          <a:schemeClr val="lt1"/>
        </a:solidFill>
        <a:effectLst/>
      </p:bgPr>
    </p:bg>
    <p:spTree>
      <p:nvGrpSpPr>
        <p:cNvPr id="1" name="Shape 826"/>
        <p:cNvGrpSpPr/>
        <p:nvPr/>
      </p:nvGrpSpPr>
      <p:grpSpPr>
        <a:xfrm>
          <a:off x="0" y="0"/>
          <a:ext cx="0" cy="0"/>
          <a:chOff x="0" y="0"/>
          <a:chExt cx="0" cy="0"/>
        </a:xfrm>
      </p:grpSpPr>
      <p:sp>
        <p:nvSpPr>
          <p:cNvPr id="827" name="Google Shape;827;p85"/>
          <p:cNvSpPr txBox="1">
            <a:spLocks noGrp="1"/>
          </p:cNvSpPr>
          <p:nvPr>
            <p:ph type="subTitle" idx="1"/>
          </p:nvPr>
        </p:nvSpPr>
        <p:spPr>
          <a:xfrm>
            <a:off x="432169" y="836676"/>
            <a:ext cx="7799700" cy="4731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828" name="Google Shape;828;p85"/>
          <p:cNvSpPr txBox="1">
            <a:spLocks noGrp="1"/>
          </p:cNvSpPr>
          <p:nvPr>
            <p:ph type="title"/>
          </p:nvPr>
        </p:nvSpPr>
        <p:spPr>
          <a:xfrm>
            <a:off x="432167" y="49650"/>
            <a:ext cx="7800000" cy="743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2400"/>
              <a:buFont typeface="Poppins SemiBold"/>
              <a:buNone/>
              <a:defRPr sz="2400">
                <a:solidFill>
                  <a:schemeClr val="accent1"/>
                </a:solidFill>
              </a:defRPr>
            </a:lvl1pPr>
            <a:lvl2pPr lvl="1" algn="l" rtl="0">
              <a:spcBef>
                <a:spcPts val="0"/>
              </a:spcBef>
              <a:spcAft>
                <a:spcPts val="0"/>
              </a:spcAft>
              <a:buSzPts val="2400"/>
              <a:buFont typeface="Poppins"/>
              <a:buNone/>
              <a:defRPr b="1">
                <a:latin typeface="Poppins"/>
                <a:ea typeface="Poppins"/>
                <a:cs typeface="Poppins"/>
                <a:sym typeface="Poppins"/>
              </a:defRPr>
            </a:lvl2pPr>
            <a:lvl3pPr lvl="2" algn="l" rtl="0">
              <a:spcBef>
                <a:spcPts val="0"/>
              </a:spcBef>
              <a:spcAft>
                <a:spcPts val="0"/>
              </a:spcAft>
              <a:buSzPts val="2400"/>
              <a:buFont typeface="Poppins"/>
              <a:buNone/>
              <a:defRPr b="1">
                <a:latin typeface="Poppins"/>
                <a:ea typeface="Poppins"/>
                <a:cs typeface="Poppins"/>
                <a:sym typeface="Poppins"/>
              </a:defRPr>
            </a:lvl3pPr>
            <a:lvl4pPr lvl="3" algn="l" rtl="0">
              <a:spcBef>
                <a:spcPts val="0"/>
              </a:spcBef>
              <a:spcAft>
                <a:spcPts val="0"/>
              </a:spcAft>
              <a:buSzPts val="2400"/>
              <a:buFont typeface="Poppins"/>
              <a:buNone/>
              <a:defRPr b="1">
                <a:latin typeface="Poppins"/>
                <a:ea typeface="Poppins"/>
                <a:cs typeface="Poppins"/>
                <a:sym typeface="Poppins"/>
              </a:defRPr>
            </a:lvl4pPr>
            <a:lvl5pPr lvl="4" algn="l" rtl="0">
              <a:spcBef>
                <a:spcPts val="0"/>
              </a:spcBef>
              <a:spcAft>
                <a:spcPts val="0"/>
              </a:spcAft>
              <a:buSzPts val="2400"/>
              <a:buFont typeface="Poppins"/>
              <a:buNone/>
              <a:defRPr b="1">
                <a:latin typeface="Poppins"/>
                <a:ea typeface="Poppins"/>
                <a:cs typeface="Poppins"/>
                <a:sym typeface="Poppins"/>
              </a:defRPr>
            </a:lvl5pPr>
            <a:lvl6pPr lvl="5" algn="l" rtl="0">
              <a:spcBef>
                <a:spcPts val="0"/>
              </a:spcBef>
              <a:spcAft>
                <a:spcPts val="0"/>
              </a:spcAft>
              <a:buSzPts val="2400"/>
              <a:buFont typeface="Poppins"/>
              <a:buNone/>
              <a:defRPr b="1">
                <a:latin typeface="Poppins"/>
                <a:ea typeface="Poppins"/>
                <a:cs typeface="Poppins"/>
                <a:sym typeface="Poppins"/>
              </a:defRPr>
            </a:lvl6pPr>
            <a:lvl7pPr lvl="6" algn="l" rtl="0">
              <a:spcBef>
                <a:spcPts val="0"/>
              </a:spcBef>
              <a:spcAft>
                <a:spcPts val="0"/>
              </a:spcAft>
              <a:buSzPts val="2400"/>
              <a:buFont typeface="Poppins"/>
              <a:buNone/>
              <a:defRPr b="1">
                <a:latin typeface="Poppins"/>
                <a:ea typeface="Poppins"/>
                <a:cs typeface="Poppins"/>
                <a:sym typeface="Poppins"/>
              </a:defRPr>
            </a:lvl7pPr>
            <a:lvl8pPr lvl="7" algn="l" rtl="0">
              <a:spcBef>
                <a:spcPts val="0"/>
              </a:spcBef>
              <a:spcAft>
                <a:spcPts val="0"/>
              </a:spcAft>
              <a:buSzPts val="2400"/>
              <a:buFont typeface="Poppins"/>
              <a:buNone/>
              <a:defRPr b="1">
                <a:latin typeface="Poppins"/>
                <a:ea typeface="Poppins"/>
                <a:cs typeface="Poppins"/>
                <a:sym typeface="Poppins"/>
              </a:defRPr>
            </a:lvl8pPr>
            <a:lvl9pPr lvl="8" algn="l" rtl="0">
              <a:spcBef>
                <a:spcPts val="0"/>
              </a:spcBef>
              <a:spcAft>
                <a:spcPts val="0"/>
              </a:spcAft>
              <a:buSzPts val="2400"/>
              <a:buFont typeface="Poppins"/>
              <a:buNone/>
              <a:defRPr b="1">
                <a:latin typeface="Poppins"/>
                <a:ea typeface="Poppins"/>
                <a:cs typeface="Poppins"/>
                <a:sym typeface="Poppins"/>
              </a:defRPr>
            </a:lvl9pPr>
          </a:lstStyle>
          <a:p>
            <a:endParaRPr/>
          </a:p>
        </p:txBody>
      </p:sp>
      <p:pic>
        <p:nvPicPr>
          <p:cNvPr id="829" name="Google Shape;829;p85" descr="pasted-image.pdf"/>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830" name="Google Shape;830;p85"/>
          <p:cNvSpPr txBox="1">
            <a:spLocks noGrp="1"/>
          </p:cNvSpPr>
          <p:nvPr>
            <p:ph type="subTitle" idx="2"/>
          </p:nvPr>
        </p:nvSpPr>
        <p:spPr>
          <a:xfrm>
            <a:off x="432169" y="4834781"/>
            <a:ext cx="54507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
        <p:nvSpPr>
          <p:cNvPr id="831" name="Google Shape;831;p85"/>
          <p:cNvSpPr/>
          <p:nvPr/>
        </p:nvSpPr>
        <p:spPr>
          <a:xfrm>
            <a:off x="5428036" y="1478400"/>
            <a:ext cx="3305400" cy="3303600"/>
          </a:xfrm>
          <a:prstGeom prst="ellipse">
            <a:avLst/>
          </a:prstGeom>
          <a:solidFill>
            <a:srgbClr val="FEDFD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solidFill>
                <a:srgbClr val="F3F3F3"/>
              </a:solidFill>
            </a:endParaRPr>
          </a:p>
        </p:txBody>
      </p:sp>
      <p:sp>
        <p:nvSpPr>
          <p:cNvPr id="832" name="Google Shape;832;p85"/>
          <p:cNvSpPr/>
          <p:nvPr/>
        </p:nvSpPr>
        <p:spPr>
          <a:xfrm>
            <a:off x="5342157" y="4562775"/>
            <a:ext cx="3510300" cy="5808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33" name="Google Shape;833;p85"/>
          <p:cNvPicPr preferRelativeResize="0"/>
          <p:nvPr/>
        </p:nvPicPr>
        <p:blipFill rotWithShape="1">
          <a:blip r:embed="rId3">
            <a:alphaModFix/>
          </a:blip>
          <a:srcRect b="11331"/>
          <a:stretch/>
        </p:blipFill>
        <p:spPr>
          <a:xfrm flipH="1">
            <a:off x="7442180" y="2302594"/>
            <a:ext cx="1055561" cy="2270531"/>
          </a:xfrm>
          <a:prstGeom prst="rect">
            <a:avLst/>
          </a:prstGeom>
          <a:noFill/>
          <a:ln>
            <a:noFill/>
          </a:ln>
        </p:spPr>
      </p:pic>
      <p:pic>
        <p:nvPicPr>
          <p:cNvPr id="834" name="Google Shape;834;p85"/>
          <p:cNvPicPr preferRelativeResize="0"/>
          <p:nvPr/>
        </p:nvPicPr>
        <p:blipFill>
          <a:blip r:embed="rId4">
            <a:alphaModFix/>
          </a:blip>
          <a:stretch>
            <a:fillRect/>
          </a:stretch>
        </p:blipFill>
        <p:spPr>
          <a:xfrm rot="2965517">
            <a:off x="8385734" y="1646285"/>
            <a:ext cx="285402" cy="243130"/>
          </a:xfrm>
          <a:prstGeom prst="rect">
            <a:avLst/>
          </a:prstGeom>
          <a:noFill/>
          <a:ln>
            <a:noFill/>
          </a:ln>
        </p:spPr>
      </p:pic>
      <p:pic>
        <p:nvPicPr>
          <p:cNvPr id="835" name="Google Shape;835;p85"/>
          <p:cNvPicPr preferRelativeResize="0"/>
          <p:nvPr/>
        </p:nvPicPr>
        <p:blipFill>
          <a:blip r:embed="rId5">
            <a:alphaModFix/>
          </a:blip>
          <a:stretch>
            <a:fillRect/>
          </a:stretch>
        </p:blipFill>
        <p:spPr>
          <a:xfrm>
            <a:off x="7940157" y="4252294"/>
            <a:ext cx="1146483" cy="333825"/>
          </a:xfrm>
          <a:prstGeom prst="rect">
            <a:avLst/>
          </a:prstGeom>
          <a:noFill/>
          <a:ln>
            <a:noFill/>
          </a:ln>
        </p:spPr>
      </p:pic>
      <p:pic>
        <p:nvPicPr>
          <p:cNvPr id="836" name="Google Shape;836;p85"/>
          <p:cNvPicPr preferRelativeResize="0"/>
          <p:nvPr/>
        </p:nvPicPr>
        <p:blipFill rotWithShape="1">
          <a:blip r:embed="rId6">
            <a:alphaModFix/>
          </a:blip>
          <a:srcRect b="12002"/>
          <a:stretch/>
        </p:blipFill>
        <p:spPr>
          <a:xfrm rot="-66">
            <a:off x="6946659" y="3977994"/>
            <a:ext cx="1396601" cy="608112"/>
          </a:xfrm>
          <a:prstGeom prst="rect">
            <a:avLst/>
          </a:prstGeom>
          <a:noFill/>
          <a:ln>
            <a:noFill/>
          </a:ln>
        </p:spPr>
      </p:pic>
      <p:pic>
        <p:nvPicPr>
          <p:cNvPr id="837" name="Google Shape;837;p85"/>
          <p:cNvPicPr preferRelativeResize="0"/>
          <p:nvPr/>
        </p:nvPicPr>
        <p:blipFill rotWithShape="1">
          <a:blip r:embed="rId7">
            <a:alphaModFix/>
          </a:blip>
          <a:srcRect l="7475"/>
          <a:stretch/>
        </p:blipFill>
        <p:spPr>
          <a:xfrm>
            <a:off x="6071527" y="4076944"/>
            <a:ext cx="2018456" cy="509175"/>
          </a:xfrm>
          <a:prstGeom prst="rect">
            <a:avLst/>
          </a:prstGeom>
          <a:noFill/>
          <a:ln>
            <a:noFill/>
          </a:ln>
        </p:spPr>
      </p:pic>
      <p:pic>
        <p:nvPicPr>
          <p:cNvPr id="838" name="Google Shape;838;p85"/>
          <p:cNvPicPr preferRelativeResize="0"/>
          <p:nvPr/>
        </p:nvPicPr>
        <p:blipFill rotWithShape="1">
          <a:blip r:embed="rId6">
            <a:alphaModFix/>
          </a:blip>
          <a:srcRect b="12002"/>
          <a:stretch/>
        </p:blipFill>
        <p:spPr>
          <a:xfrm rot="63" flipH="1">
            <a:off x="5518297" y="4112292"/>
            <a:ext cx="1088158" cy="473816"/>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5F1B7-59FA-6FC2-4793-84F3BADEF21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6D6CF83-581B-055A-5CDB-1921F327597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396ED9B-A4BB-6FDF-7616-084DC69A871F}"/>
              </a:ext>
            </a:extLst>
          </p:cNvPr>
          <p:cNvSpPr>
            <a:spLocks noGrp="1"/>
          </p:cNvSpPr>
          <p:nvPr>
            <p:ph type="dt" sz="half" idx="10"/>
          </p:nvPr>
        </p:nvSpPr>
        <p:spPr/>
        <p:txBody>
          <a:bodyPr/>
          <a:lstStyle/>
          <a:p>
            <a:fld id="{179F25FC-6610-654A-9FF4-66964FBFA8CD}" type="datetimeFigureOut">
              <a:rPr lang="en-US" smtClean="0"/>
              <a:t>6/27/23</a:t>
            </a:fld>
            <a:endParaRPr lang="en-US"/>
          </a:p>
        </p:txBody>
      </p:sp>
      <p:sp>
        <p:nvSpPr>
          <p:cNvPr id="5" name="Footer Placeholder 4">
            <a:extLst>
              <a:ext uri="{FF2B5EF4-FFF2-40B4-BE49-F238E27FC236}">
                <a16:creationId xmlns:a16="http://schemas.microsoft.com/office/drawing/2014/main" id="{7C904EC4-BB1C-FCD9-5BFD-A33A1F52D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BC5AF-2C7C-0166-B7BA-513B543B76BE}"/>
              </a:ext>
            </a:extLst>
          </p:cNvPr>
          <p:cNvSpPr>
            <a:spLocks noGrp="1"/>
          </p:cNvSpPr>
          <p:nvPr>
            <p:ph type="sldNum" sz="quarter" idx="12"/>
          </p:nvPr>
        </p:nvSpPr>
        <p:spPr/>
        <p:txBody>
          <a:bodyPr/>
          <a:lstStyle/>
          <a:p>
            <a:fld id="{9CC51564-F264-4049-A69F-E8705B1501E2}" type="slidenum">
              <a:rPr lang="en-US" smtClean="0"/>
              <a:t>‹#›</a:t>
            </a:fld>
            <a:endParaRPr lang="en-US"/>
          </a:p>
        </p:txBody>
      </p:sp>
    </p:spTree>
    <p:extLst>
      <p:ext uri="{BB962C8B-B14F-4D97-AF65-F5344CB8AC3E}">
        <p14:creationId xmlns:p14="http://schemas.microsoft.com/office/powerpoint/2010/main" val="42522911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AD9C-589F-F349-4EF3-5F7239AA01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AB852-8BC9-9CA7-F139-714D67EC59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4F38A-C340-DBF8-55EB-111FABEB61E3}"/>
              </a:ext>
            </a:extLst>
          </p:cNvPr>
          <p:cNvSpPr>
            <a:spLocks noGrp="1"/>
          </p:cNvSpPr>
          <p:nvPr>
            <p:ph type="dt" sz="half" idx="10"/>
          </p:nvPr>
        </p:nvSpPr>
        <p:spPr/>
        <p:txBody>
          <a:bodyPr/>
          <a:lstStyle/>
          <a:p>
            <a:fld id="{179F25FC-6610-654A-9FF4-66964FBFA8CD}" type="datetimeFigureOut">
              <a:rPr lang="en-US" smtClean="0"/>
              <a:t>6/27/23</a:t>
            </a:fld>
            <a:endParaRPr lang="en-US"/>
          </a:p>
        </p:txBody>
      </p:sp>
      <p:sp>
        <p:nvSpPr>
          <p:cNvPr id="5" name="Footer Placeholder 4">
            <a:extLst>
              <a:ext uri="{FF2B5EF4-FFF2-40B4-BE49-F238E27FC236}">
                <a16:creationId xmlns:a16="http://schemas.microsoft.com/office/drawing/2014/main" id="{59FFF0AA-A683-FD72-455E-1C535F8FF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023A32-0FE9-AE9D-B7CB-81958BF6F139}"/>
              </a:ext>
            </a:extLst>
          </p:cNvPr>
          <p:cNvSpPr>
            <a:spLocks noGrp="1"/>
          </p:cNvSpPr>
          <p:nvPr>
            <p:ph type="sldNum" sz="quarter" idx="12"/>
          </p:nvPr>
        </p:nvSpPr>
        <p:spPr/>
        <p:txBody>
          <a:bodyPr/>
          <a:lstStyle/>
          <a:p>
            <a:fld id="{9CC51564-F264-4049-A69F-E8705B1501E2}" type="slidenum">
              <a:rPr lang="en-US" smtClean="0"/>
              <a:t>‹#›</a:t>
            </a:fld>
            <a:endParaRPr lang="en-US"/>
          </a:p>
        </p:txBody>
      </p:sp>
    </p:spTree>
    <p:extLst>
      <p:ext uri="{BB962C8B-B14F-4D97-AF65-F5344CB8AC3E}">
        <p14:creationId xmlns:p14="http://schemas.microsoft.com/office/powerpoint/2010/main" val="41761470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CDC64-1899-5570-B737-D19B41D85EC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6D6CC78-98D6-4FE9-EDE6-3C15B2C33E2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69BB96-6E8E-F2B6-0FD7-0265CC6A8F9C}"/>
              </a:ext>
            </a:extLst>
          </p:cNvPr>
          <p:cNvSpPr>
            <a:spLocks noGrp="1"/>
          </p:cNvSpPr>
          <p:nvPr>
            <p:ph type="dt" sz="half" idx="10"/>
          </p:nvPr>
        </p:nvSpPr>
        <p:spPr/>
        <p:txBody>
          <a:bodyPr/>
          <a:lstStyle/>
          <a:p>
            <a:fld id="{179F25FC-6610-654A-9FF4-66964FBFA8CD}" type="datetimeFigureOut">
              <a:rPr lang="en-US" smtClean="0"/>
              <a:t>6/27/23</a:t>
            </a:fld>
            <a:endParaRPr lang="en-US"/>
          </a:p>
        </p:txBody>
      </p:sp>
      <p:sp>
        <p:nvSpPr>
          <p:cNvPr id="5" name="Footer Placeholder 4">
            <a:extLst>
              <a:ext uri="{FF2B5EF4-FFF2-40B4-BE49-F238E27FC236}">
                <a16:creationId xmlns:a16="http://schemas.microsoft.com/office/drawing/2014/main" id="{EC7A2B32-3809-606F-B15F-5CD3702D8E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2661D-EF35-0938-D71A-17F2A7ECD6D3}"/>
              </a:ext>
            </a:extLst>
          </p:cNvPr>
          <p:cNvSpPr>
            <a:spLocks noGrp="1"/>
          </p:cNvSpPr>
          <p:nvPr>
            <p:ph type="sldNum" sz="quarter" idx="12"/>
          </p:nvPr>
        </p:nvSpPr>
        <p:spPr/>
        <p:txBody>
          <a:bodyPr/>
          <a:lstStyle/>
          <a:p>
            <a:fld id="{9CC51564-F264-4049-A69F-E8705B1501E2}" type="slidenum">
              <a:rPr lang="en-US" smtClean="0"/>
              <a:t>‹#›</a:t>
            </a:fld>
            <a:endParaRPr lang="en-US"/>
          </a:p>
        </p:txBody>
      </p:sp>
    </p:spTree>
    <p:extLst>
      <p:ext uri="{BB962C8B-B14F-4D97-AF65-F5344CB8AC3E}">
        <p14:creationId xmlns:p14="http://schemas.microsoft.com/office/powerpoint/2010/main" val="30291655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6D60B-460B-3A72-82AE-FC02D0B8BA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AD7D56-1012-BB4C-3AFA-899A51771E3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49F2A4-C81B-AAAC-7ABC-A942F76ADA2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1053A4-6CB4-26A5-1E42-B827FDA99204}"/>
              </a:ext>
            </a:extLst>
          </p:cNvPr>
          <p:cNvSpPr>
            <a:spLocks noGrp="1"/>
          </p:cNvSpPr>
          <p:nvPr>
            <p:ph type="dt" sz="half" idx="10"/>
          </p:nvPr>
        </p:nvSpPr>
        <p:spPr/>
        <p:txBody>
          <a:bodyPr/>
          <a:lstStyle/>
          <a:p>
            <a:fld id="{179F25FC-6610-654A-9FF4-66964FBFA8CD}" type="datetimeFigureOut">
              <a:rPr lang="en-US" smtClean="0"/>
              <a:t>6/27/23</a:t>
            </a:fld>
            <a:endParaRPr lang="en-US"/>
          </a:p>
        </p:txBody>
      </p:sp>
      <p:sp>
        <p:nvSpPr>
          <p:cNvPr id="6" name="Footer Placeholder 5">
            <a:extLst>
              <a:ext uri="{FF2B5EF4-FFF2-40B4-BE49-F238E27FC236}">
                <a16:creationId xmlns:a16="http://schemas.microsoft.com/office/drawing/2014/main" id="{BA2BC834-FBF7-1C9E-ADA8-62C67F5F84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8A5CEA-7EFD-BB9A-3F96-952C452C4DB9}"/>
              </a:ext>
            </a:extLst>
          </p:cNvPr>
          <p:cNvSpPr>
            <a:spLocks noGrp="1"/>
          </p:cNvSpPr>
          <p:nvPr>
            <p:ph type="sldNum" sz="quarter" idx="12"/>
          </p:nvPr>
        </p:nvSpPr>
        <p:spPr/>
        <p:txBody>
          <a:bodyPr/>
          <a:lstStyle/>
          <a:p>
            <a:fld id="{9CC51564-F264-4049-A69F-E8705B1501E2}" type="slidenum">
              <a:rPr lang="en-US" smtClean="0"/>
              <a:t>‹#›</a:t>
            </a:fld>
            <a:endParaRPr lang="en-US"/>
          </a:p>
        </p:txBody>
      </p:sp>
    </p:spTree>
    <p:extLst>
      <p:ext uri="{BB962C8B-B14F-4D97-AF65-F5344CB8AC3E}">
        <p14:creationId xmlns:p14="http://schemas.microsoft.com/office/powerpoint/2010/main" val="7482193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A2B05-3FE8-F4EE-E084-000135CB99B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D8DE7E-B5E5-34EC-5FB1-6F9833C4739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405137B-F1E3-1988-3CDE-0A282BD1732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54DB4F-0E4D-8DB6-86DC-16C62AA550A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9EC1338-7CA9-33B8-EDA9-C51B6FC8F21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2F8B51-7104-5725-3426-B7B0B3270A6F}"/>
              </a:ext>
            </a:extLst>
          </p:cNvPr>
          <p:cNvSpPr>
            <a:spLocks noGrp="1"/>
          </p:cNvSpPr>
          <p:nvPr>
            <p:ph type="dt" sz="half" idx="10"/>
          </p:nvPr>
        </p:nvSpPr>
        <p:spPr/>
        <p:txBody>
          <a:bodyPr/>
          <a:lstStyle/>
          <a:p>
            <a:fld id="{179F25FC-6610-654A-9FF4-66964FBFA8CD}" type="datetimeFigureOut">
              <a:rPr lang="en-US" smtClean="0"/>
              <a:t>6/27/23</a:t>
            </a:fld>
            <a:endParaRPr lang="en-US"/>
          </a:p>
        </p:txBody>
      </p:sp>
      <p:sp>
        <p:nvSpPr>
          <p:cNvPr id="8" name="Footer Placeholder 7">
            <a:extLst>
              <a:ext uri="{FF2B5EF4-FFF2-40B4-BE49-F238E27FC236}">
                <a16:creationId xmlns:a16="http://schemas.microsoft.com/office/drawing/2014/main" id="{B9F685F9-6CE1-EF3E-837C-1798B052B1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3AB5CA-42CF-8FFB-A269-290E33F6E19E}"/>
              </a:ext>
            </a:extLst>
          </p:cNvPr>
          <p:cNvSpPr>
            <a:spLocks noGrp="1"/>
          </p:cNvSpPr>
          <p:nvPr>
            <p:ph type="sldNum" sz="quarter" idx="12"/>
          </p:nvPr>
        </p:nvSpPr>
        <p:spPr/>
        <p:txBody>
          <a:bodyPr/>
          <a:lstStyle/>
          <a:p>
            <a:fld id="{9CC51564-F264-4049-A69F-E8705B1501E2}" type="slidenum">
              <a:rPr lang="en-US" smtClean="0"/>
              <a:t>‹#›</a:t>
            </a:fld>
            <a:endParaRPr lang="en-US"/>
          </a:p>
        </p:txBody>
      </p:sp>
    </p:spTree>
    <p:extLst>
      <p:ext uri="{BB962C8B-B14F-4D97-AF65-F5344CB8AC3E}">
        <p14:creationId xmlns:p14="http://schemas.microsoft.com/office/powerpoint/2010/main" val="1370162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3 - Graphic Footer - C">
  <p:cSld name="Basic_4_1_1_1_1">
    <p:spTree>
      <p:nvGrpSpPr>
        <p:cNvPr id="1" name="Shape 55"/>
        <p:cNvGrpSpPr/>
        <p:nvPr/>
      </p:nvGrpSpPr>
      <p:grpSpPr>
        <a:xfrm>
          <a:off x="0" y="0"/>
          <a:ext cx="0" cy="0"/>
          <a:chOff x="0" y="0"/>
          <a:chExt cx="0" cy="0"/>
        </a:xfrm>
      </p:grpSpPr>
      <p:sp>
        <p:nvSpPr>
          <p:cNvPr id="56" name="Google Shape;56;p10"/>
          <p:cNvSpPr txBox="1">
            <a:spLocks noGrp="1"/>
          </p:cNvSpPr>
          <p:nvPr>
            <p:ph type="title"/>
          </p:nvPr>
        </p:nvSpPr>
        <p:spPr>
          <a:xfrm>
            <a:off x="432169" y="-6858"/>
            <a:ext cx="7573200" cy="786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57" name="Google Shape;57;p10"/>
          <p:cNvSpPr txBox="1">
            <a:spLocks noGrp="1"/>
          </p:cNvSpPr>
          <p:nvPr>
            <p:ph type="subTitle" idx="1"/>
          </p:nvPr>
        </p:nvSpPr>
        <p:spPr>
          <a:xfrm>
            <a:off x="432169" y="811528"/>
            <a:ext cx="7799700" cy="4458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a:endParaRPr/>
          </a:p>
        </p:txBody>
      </p:sp>
      <p:sp>
        <p:nvSpPr>
          <p:cNvPr id="58" name="Google Shape;58;p10"/>
          <p:cNvSpPr txBox="1">
            <a:spLocks noGrp="1"/>
          </p:cNvSpPr>
          <p:nvPr>
            <p:ph type="body" idx="2"/>
          </p:nvPr>
        </p:nvSpPr>
        <p:spPr>
          <a:xfrm>
            <a:off x="432167" y="1337310"/>
            <a:ext cx="8278200" cy="3292200"/>
          </a:xfrm>
          <a:prstGeom prst="rect">
            <a:avLst/>
          </a:prstGeom>
        </p:spPr>
        <p:txBody>
          <a:bodyPr spcFirstLastPara="1" wrap="square" lIns="0" tIns="0" rIns="0" bIns="0" anchor="t" anchorCtr="0">
            <a:noAutofit/>
          </a:bodyPr>
          <a:lstStyle>
            <a:lvl1pPr marL="457200" lvl="0" indent="-323850" rtl="0">
              <a:spcBef>
                <a:spcPts val="400"/>
              </a:spcBef>
              <a:spcAft>
                <a:spcPts val="0"/>
              </a:spcAft>
              <a:buSzPts val="1500"/>
              <a:buChar char="●"/>
              <a:defRPr/>
            </a:lvl1pPr>
            <a:lvl2pPr marL="914400" lvl="1" indent="-317500" rtl="0">
              <a:spcBef>
                <a:spcPts val="700"/>
              </a:spcBef>
              <a:spcAft>
                <a:spcPts val="0"/>
              </a:spcAft>
              <a:buSzPts val="1400"/>
              <a:buChar char="○"/>
              <a:defRPr/>
            </a:lvl2pPr>
            <a:lvl3pPr marL="1371600" lvl="2" indent="-304800" rtl="0">
              <a:spcBef>
                <a:spcPts val="700"/>
              </a:spcBef>
              <a:spcAft>
                <a:spcPts val="0"/>
              </a:spcAft>
              <a:buSzPts val="1200"/>
              <a:buChar char="■"/>
              <a:defRPr/>
            </a:lvl3pPr>
            <a:lvl4pPr marL="1828800" lvl="3" indent="-298450" rtl="0">
              <a:spcBef>
                <a:spcPts val="700"/>
              </a:spcBef>
              <a:spcAft>
                <a:spcPts val="0"/>
              </a:spcAft>
              <a:buSzPts val="1100"/>
              <a:buChar char="●"/>
              <a:defRPr/>
            </a:lvl4pPr>
            <a:lvl5pPr marL="2286000" lvl="4" indent="-298450" rtl="0">
              <a:spcBef>
                <a:spcPts val="700"/>
              </a:spcBef>
              <a:spcAft>
                <a:spcPts val="0"/>
              </a:spcAft>
              <a:buSzPts val="1100"/>
              <a:buChar char="○"/>
              <a:defRPr/>
            </a:lvl5pPr>
            <a:lvl6pPr marL="2743200" lvl="5" indent="-298450" rtl="0">
              <a:spcBef>
                <a:spcPts val="700"/>
              </a:spcBef>
              <a:spcAft>
                <a:spcPts val="0"/>
              </a:spcAft>
              <a:buSzPts val="1100"/>
              <a:buChar char="■"/>
              <a:defRPr/>
            </a:lvl6pPr>
            <a:lvl7pPr marL="3200400" lvl="6" indent="-298450" rtl="0">
              <a:spcBef>
                <a:spcPts val="700"/>
              </a:spcBef>
              <a:spcAft>
                <a:spcPts val="0"/>
              </a:spcAft>
              <a:buSzPts val="1100"/>
              <a:buChar char="●"/>
              <a:defRPr/>
            </a:lvl7pPr>
            <a:lvl8pPr marL="3657600" lvl="7" indent="-298450" rtl="0">
              <a:spcBef>
                <a:spcPts val="700"/>
              </a:spcBef>
              <a:spcAft>
                <a:spcPts val="0"/>
              </a:spcAft>
              <a:buSzPts val="1100"/>
              <a:buChar char="○"/>
              <a:defRPr/>
            </a:lvl8pPr>
            <a:lvl9pPr marL="4114800" lvl="8" indent="-298450" rtl="0">
              <a:spcBef>
                <a:spcPts val="700"/>
              </a:spcBef>
              <a:spcAft>
                <a:spcPts val="700"/>
              </a:spcAft>
              <a:buSzPts val="1100"/>
              <a:buChar char="■"/>
              <a:defRPr/>
            </a:lvl9pPr>
          </a:lstStyle>
          <a:p>
            <a:endParaRPr/>
          </a:p>
        </p:txBody>
      </p:sp>
      <p:pic>
        <p:nvPicPr>
          <p:cNvPr id="59" name="Google Shape;59;p10" title="Salesforce logo"/>
          <p:cNvPicPr preferRelativeResize="0"/>
          <p:nvPr/>
        </p:nvPicPr>
        <p:blipFill rotWithShape="1">
          <a:blip r:embed="rId2">
            <a:alphaModFix/>
          </a:blip>
          <a:srcRect/>
          <a:stretch/>
        </p:blipFill>
        <p:spPr>
          <a:xfrm>
            <a:off x="8275084" y="424095"/>
            <a:ext cx="476800" cy="333821"/>
          </a:xfrm>
          <a:prstGeom prst="rect">
            <a:avLst/>
          </a:prstGeom>
          <a:noFill/>
          <a:ln>
            <a:noFill/>
          </a:ln>
        </p:spPr>
      </p:pic>
      <p:pic>
        <p:nvPicPr>
          <p:cNvPr id="60" name="Google Shape;60;p10"/>
          <p:cNvPicPr preferRelativeResize="0"/>
          <p:nvPr/>
        </p:nvPicPr>
        <p:blipFill>
          <a:blip r:embed="rId3">
            <a:alphaModFix/>
          </a:blip>
          <a:stretch>
            <a:fillRect/>
          </a:stretch>
        </p:blipFill>
        <p:spPr>
          <a:xfrm>
            <a:off x="8077524" y="4470239"/>
            <a:ext cx="1084480" cy="691538"/>
          </a:xfrm>
          <a:prstGeom prst="rect">
            <a:avLst/>
          </a:prstGeom>
          <a:noFill/>
          <a:ln>
            <a:noFill/>
          </a:ln>
        </p:spPr>
      </p:pic>
      <p:sp>
        <p:nvSpPr>
          <p:cNvPr id="61" name="Google Shape;61;p10"/>
          <p:cNvSpPr txBox="1">
            <a:spLocks noGrp="1"/>
          </p:cNvSpPr>
          <p:nvPr>
            <p:ph type="subTitle" idx="3"/>
          </p:nvPr>
        </p:nvSpPr>
        <p:spPr>
          <a:xfrm>
            <a:off x="432169" y="4834775"/>
            <a:ext cx="6315300" cy="1677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b="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9765-FD0C-FD57-7F4F-14AB5BEFA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6C9F11-F550-F0C6-7B21-6C963FB58126}"/>
              </a:ext>
            </a:extLst>
          </p:cNvPr>
          <p:cNvSpPr>
            <a:spLocks noGrp="1"/>
          </p:cNvSpPr>
          <p:nvPr>
            <p:ph type="dt" sz="half" idx="10"/>
          </p:nvPr>
        </p:nvSpPr>
        <p:spPr/>
        <p:txBody>
          <a:bodyPr/>
          <a:lstStyle/>
          <a:p>
            <a:fld id="{179F25FC-6610-654A-9FF4-66964FBFA8CD}" type="datetimeFigureOut">
              <a:rPr lang="en-US" smtClean="0"/>
              <a:t>6/27/23</a:t>
            </a:fld>
            <a:endParaRPr lang="en-US"/>
          </a:p>
        </p:txBody>
      </p:sp>
      <p:sp>
        <p:nvSpPr>
          <p:cNvPr id="4" name="Footer Placeholder 3">
            <a:extLst>
              <a:ext uri="{FF2B5EF4-FFF2-40B4-BE49-F238E27FC236}">
                <a16:creationId xmlns:a16="http://schemas.microsoft.com/office/drawing/2014/main" id="{ABD6DFB6-DD41-5A87-A9CE-3229D91A34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A194AC-C865-6898-A689-F59DA6221EB4}"/>
              </a:ext>
            </a:extLst>
          </p:cNvPr>
          <p:cNvSpPr>
            <a:spLocks noGrp="1"/>
          </p:cNvSpPr>
          <p:nvPr>
            <p:ph type="sldNum" sz="quarter" idx="12"/>
          </p:nvPr>
        </p:nvSpPr>
        <p:spPr/>
        <p:txBody>
          <a:bodyPr/>
          <a:lstStyle/>
          <a:p>
            <a:fld id="{9CC51564-F264-4049-A69F-E8705B1501E2}" type="slidenum">
              <a:rPr lang="en-US" smtClean="0"/>
              <a:t>‹#›</a:t>
            </a:fld>
            <a:endParaRPr lang="en-US"/>
          </a:p>
        </p:txBody>
      </p:sp>
    </p:spTree>
    <p:extLst>
      <p:ext uri="{BB962C8B-B14F-4D97-AF65-F5344CB8AC3E}">
        <p14:creationId xmlns:p14="http://schemas.microsoft.com/office/powerpoint/2010/main" val="9287806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2E670-9195-2F0C-54D7-1B4D4A8F53DD}"/>
              </a:ext>
            </a:extLst>
          </p:cNvPr>
          <p:cNvSpPr>
            <a:spLocks noGrp="1"/>
          </p:cNvSpPr>
          <p:nvPr>
            <p:ph type="dt" sz="half" idx="10"/>
          </p:nvPr>
        </p:nvSpPr>
        <p:spPr/>
        <p:txBody>
          <a:bodyPr/>
          <a:lstStyle/>
          <a:p>
            <a:fld id="{179F25FC-6610-654A-9FF4-66964FBFA8CD}" type="datetimeFigureOut">
              <a:rPr lang="en-US" smtClean="0"/>
              <a:t>6/27/23</a:t>
            </a:fld>
            <a:endParaRPr lang="en-US"/>
          </a:p>
        </p:txBody>
      </p:sp>
      <p:sp>
        <p:nvSpPr>
          <p:cNvPr id="3" name="Footer Placeholder 2">
            <a:extLst>
              <a:ext uri="{FF2B5EF4-FFF2-40B4-BE49-F238E27FC236}">
                <a16:creationId xmlns:a16="http://schemas.microsoft.com/office/drawing/2014/main" id="{921ADA47-588A-0603-C9A1-E057B59A94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0F127E-7266-10B3-9175-69230206A920}"/>
              </a:ext>
            </a:extLst>
          </p:cNvPr>
          <p:cNvSpPr>
            <a:spLocks noGrp="1"/>
          </p:cNvSpPr>
          <p:nvPr>
            <p:ph type="sldNum" sz="quarter" idx="12"/>
          </p:nvPr>
        </p:nvSpPr>
        <p:spPr/>
        <p:txBody>
          <a:bodyPr/>
          <a:lstStyle/>
          <a:p>
            <a:fld id="{9CC51564-F264-4049-A69F-E8705B1501E2}" type="slidenum">
              <a:rPr lang="en-US" smtClean="0"/>
              <a:t>‹#›</a:t>
            </a:fld>
            <a:endParaRPr lang="en-US"/>
          </a:p>
        </p:txBody>
      </p:sp>
    </p:spTree>
    <p:extLst>
      <p:ext uri="{BB962C8B-B14F-4D97-AF65-F5344CB8AC3E}">
        <p14:creationId xmlns:p14="http://schemas.microsoft.com/office/powerpoint/2010/main" val="40682374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9EE74-A75A-8101-7942-3C5778D2A23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B43A6A8-0B3F-7DA9-78B4-3EF2B050E9C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25CB6B-2C5C-350C-E465-6B83D0979FB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AB125E-4E97-15CF-D701-47C528C24A52}"/>
              </a:ext>
            </a:extLst>
          </p:cNvPr>
          <p:cNvSpPr>
            <a:spLocks noGrp="1"/>
          </p:cNvSpPr>
          <p:nvPr>
            <p:ph type="dt" sz="half" idx="10"/>
          </p:nvPr>
        </p:nvSpPr>
        <p:spPr/>
        <p:txBody>
          <a:bodyPr/>
          <a:lstStyle/>
          <a:p>
            <a:fld id="{179F25FC-6610-654A-9FF4-66964FBFA8CD}" type="datetimeFigureOut">
              <a:rPr lang="en-US" smtClean="0"/>
              <a:t>6/27/23</a:t>
            </a:fld>
            <a:endParaRPr lang="en-US"/>
          </a:p>
        </p:txBody>
      </p:sp>
      <p:sp>
        <p:nvSpPr>
          <p:cNvPr id="6" name="Footer Placeholder 5">
            <a:extLst>
              <a:ext uri="{FF2B5EF4-FFF2-40B4-BE49-F238E27FC236}">
                <a16:creationId xmlns:a16="http://schemas.microsoft.com/office/drawing/2014/main" id="{12A27A74-CFD0-C1A9-4E6A-D2543B2A6E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F2180-215A-87EC-8ED4-7D73B5629D19}"/>
              </a:ext>
            </a:extLst>
          </p:cNvPr>
          <p:cNvSpPr>
            <a:spLocks noGrp="1"/>
          </p:cNvSpPr>
          <p:nvPr>
            <p:ph type="sldNum" sz="quarter" idx="12"/>
          </p:nvPr>
        </p:nvSpPr>
        <p:spPr/>
        <p:txBody>
          <a:bodyPr/>
          <a:lstStyle/>
          <a:p>
            <a:fld id="{9CC51564-F264-4049-A69F-E8705B1501E2}" type="slidenum">
              <a:rPr lang="en-US" smtClean="0"/>
              <a:t>‹#›</a:t>
            </a:fld>
            <a:endParaRPr lang="en-US"/>
          </a:p>
        </p:txBody>
      </p:sp>
    </p:spTree>
    <p:extLst>
      <p:ext uri="{BB962C8B-B14F-4D97-AF65-F5344CB8AC3E}">
        <p14:creationId xmlns:p14="http://schemas.microsoft.com/office/powerpoint/2010/main" val="41491708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04344-971E-77DD-5A71-20B9A174B65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CD27221-1834-4950-539A-9ED1FFDBC0F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7FE6264-BA61-08B8-696B-49CED4CDCEA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D9CF89D-5326-EA3A-122D-2C4089C5323D}"/>
              </a:ext>
            </a:extLst>
          </p:cNvPr>
          <p:cNvSpPr>
            <a:spLocks noGrp="1"/>
          </p:cNvSpPr>
          <p:nvPr>
            <p:ph type="dt" sz="half" idx="10"/>
          </p:nvPr>
        </p:nvSpPr>
        <p:spPr/>
        <p:txBody>
          <a:bodyPr/>
          <a:lstStyle/>
          <a:p>
            <a:fld id="{179F25FC-6610-654A-9FF4-66964FBFA8CD}" type="datetimeFigureOut">
              <a:rPr lang="en-US" smtClean="0"/>
              <a:t>6/27/23</a:t>
            </a:fld>
            <a:endParaRPr lang="en-US"/>
          </a:p>
        </p:txBody>
      </p:sp>
      <p:sp>
        <p:nvSpPr>
          <p:cNvPr id="6" name="Footer Placeholder 5">
            <a:extLst>
              <a:ext uri="{FF2B5EF4-FFF2-40B4-BE49-F238E27FC236}">
                <a16:creationId xmlns:a16="http://schemas.microsoft.com/office/drawing/2014/main" id="{52ABA231-29B7-736A-4737-EA72FD8EFE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4E123F-8117-0ED6-F9E9-89389B386ADE}"/>
              </a:ext>
            </a:extLst>
          </p:cNvPr>
          <p:cNvSpPr>
            <a:spLocks noGrp="1"/>
          </p:cNvSpPr>
          <p:nvPr>
            <p:ph type="sldNum" sz="quarter" idx="12"/>
          </p:nvPr>
        </p:nvSpPr>
        <p:spPr/>
        <p:txBody>
          <a:bodyPr/>
          <a:lstStyle/>
          <a:p>
            <a:fld id="{9CC51564-F264-4049-A69F-E8705B1501E2}" type="slidenum">
              <a:rPr lang="en-US" smtClean="0"/>
              <a:t>‹#›</a:t>
            </a:fld>
            <a:endParaRPr lang="en-US"/>
          </a:p>
        </p:txBody>
      </p:sp>
    </p:spTree>
    <p:extLst>
      <p:ext uri="{BB962C8B-B14F-4D97-AF65-F5344CB8AC3E}">
        <p14:creationId xmlns:p14="http://schemas.microsoft.com/office/powerpoint/2010/main" val="19098020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596D-6D9B-D62F-E8CE-F4C7C8F8D8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6C0C68-8847-812F-2E12-E131082AF9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DC611-EE47-2EF8-C2DA-3A6E41538553}"/>
              </a:ext>
            </a:extLst>
          </p:cNvPr>
          <p:cNvSpPr>
            <a:spLocks noGrp="1"/>
          </p:cNvSpPr>
          <p:nvPr>
            <p:ph type="dt" sz="half" idx="10"/>
          </p:nvPr>
        </p:nvSpPr>
        <p:spPr/>
        <p:txBody>
          <a:bodyPr/>
          <a:lstStyle/>
          <a:p>
            <a:fld id="{179F25FC-6610-654A-9FF4-66964FBFA8CD}" type="datetimeFigureOut">
              <a:rPr lang="en-US" smtClean="0"/>
              <a:t>6/27/23</a:t>
            </a:fld>
            <a:endParaRPr lang="en-US"/>
          </a:p>
        </p:txBody>
      </p:sp>
      <p:sp>
        <p:nvSpPr>
          <p:cNvPr id="5" name="Footer Placeholder 4">
            <a:extLst>
              <a:ext uri="{FF2B5EF4-FFF2-40B4-BE49-F238E27FC236}">
                <a16:creationId xmlns:a16="http://schemas.microsoft.com/office/drawing/2014/main" id="{48194ECA-097A-0B1D-4822-08C2714B2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52D5BE-E011-0DCF-7916-BD2B2F368077}"/>
              </a:ext>
            </a:extLst>
          </p:cNvPr>
          <p:cNvSpPr>
            <a:spLocks noGrp="1"/>
          </p:cNvSpPr>
          <p:nvPr>
            <p:ph type="sldNum" sz="quarter" idx="12"/>
          </p:nvPr>
        </p:nvSpPr>
        <p:spPr/>
        <p:txBody>
          <a:bodyPr/>
          <a:lstStyle/>
          <a:p>
            <a:fld id="{9CC51564-F264-4049-A69F-E8705B1501E2}" type="slidenum">
              <a:rPr lang="en-US" smtClean="0"/>
              <a:t>‹#›</a:t>
            </a:fld>
            <a:endParaRPr lang="en-US"/>
          </a:p>
        </p:txBody>
      </p:sp>
    </p:spTree>
    <p:extLst>
      <p:ext uri="{BB962C8B-B14F-4D97-AF65-F5344CB8AC3E}">
        <p14:creationId xmlns:p14="http://schemas.microsoft.com/office/powerpoint/2010/main" val="21562545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15741-EF7D-AE24-1858-56422BC40FF8}"/>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C41F4C-12E8-FC66-5464-196DE78BF03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078DF-81E8-BCFC-EB70-08A663FA7D63}"/>
              </a:ext>
            </a:extLst>
          </p:cNvPr>
          <p:cNvSpPr>
            <a:spLocks noGrp="1"/>
          </p:cNvSpPr>
          <p:nvPr>
            <p:ph type="dt" sz="half" idx="10"/>
          </p:nvPr>
        </p:nvSpPr>
        <p:spPr/>
        <p:txBody>
          <a:bodyPr/>
          <a:lstStyle/>
          <a:p>
            <a:fld id="{179F25FC-6610-654A-9FF4-66964FBFA8CD}" type="datetimeFigureOut">
              <a:rPr lang="en-US" smtClean="0"/>
              <a:t>6/27/23</a:t>
            </a:fld>
            <a:endParaRPr lang="en-US"/>
          </a:p>
        </p:txBody>
      </p:sp>
      <p:sp>
        <p:nvSpPr>
          <p:cNvPr id="5" name="Footer Placeholder 4">
            <a:extLst>
              <a:ext uri="{FF2B5EF4-FFF2-40B4-BE49-F238E27FC236}">
                <a16:creationId xmlns:a16="http://schemas.microsoft.com/office/drawing/2014/main" id="{E2810E3B-AA35-33CB-C041-DBC116CA1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0F3BF-6D7B-B435-E994-CB31DDCB9FD9}"/>
              </a:ext>
            </a:extLst>
          </p:cNvPr>
          <p:cNvSpPr>
            <a:spLocks noGrp="1"/>
          </p:cNvSpPr>
          <p:nvPr>
            <p:ph type="sldNum" sz="quarter" idx="12"/>
          </p:nvPr>
        </p:nvSpPr>
        <p:spPr/>
        <p:txBody>
          <a:bodyPr/>
          <a:lstStyle/>
          <a:p>
            <a:fld id="{9CC51564-F264-4049-A69F-E8705B1501E2}" type="slidenum">
              <a:rPr lang="en-US" smtClean="0"/>
              <a:t>‹#›</a:t>
            </a:fld>
            <a:endParaRPr lang="en-US"/>
          </a:p>
        </p:txBody>
      </p:sp>
    </p:spTree>
    <p:extLst>
      <p:ext uri="{BB962C8B-B14F-4D97-AF65-F5344CB8AC3E}">
        <p14:creationId xmlns:p14="http://schemas.microsoft.com/office/powerpoint/2010/main" val="275447145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2.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169" y="0"/>
            <a:ext cx="8279700" cy="78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1pPr>
            <a:lvl2pPr lvl="1"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2pPr>
            <a:lvl3pPr lvl="2"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3pPr>
            <a:lvl4pPr lvl="3"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4pPr>
            <a:lvl5pPr lvl="4"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5pPr>
            <a:lvl6pPr lvl="5"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6pPr>
            <a:lvl7pPr lvl="6"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7pPr>
            <a:lvl8pPr lvl="7"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8pPr>
            <a:lvl9pPr lvl="8" rtl="0">
              <a:spcBef>
                <a:spcPts val="0"/>
              </a:spcBef>
              <a:spcAft>
                <a:spcPts val="0"/>
              </a:spcAft>
              <a:buClr>
                <a:schemeClr val="accent1"/>
              </a:buClr>
              <a:buSzPts val="2400"/>
              <a:buFont typeface="Avant Garde Demi SFDC"/>
              <a:buNone/>
              <a:defRPr sz="2400">
                <a:solidFill>
                  <a:schemeClr val="accent1"/>
                </a:solidFill>
                <a:latin typeface="Avant Garde Demi SFDC"/>
                <a:ea typeface="Avant Garde Demi SFDC"/>
                <a:cs typeface="Avant Garde Demi SFDC"/>
                <a:sym typeface="Avant Garde Demi SFDC"/>
              </a:defRPr>
            </a:lvl9pPr>
          </a:lstStyle>
          <a:p>
            <a:endParaRPr/>
          </a:p>
        </p:txBody>
      </p:sp>
      <p:sp>
        <p:nvSpPr>
          <p:cNvPr id="7" name="Google Shape;7;p1"/>
          <p:cNvSpPr txBox="1">
            <a:spLocks noGrp="1"/>
          </p:cNvSpPr>
          <p:nvPr>
            <p:ph type="body" idx="1"/>
          </p:nvPr>
        </p:nvSpPr>
        <p:spPr>
          <a:xfrm>
            <a:off x="432263" y="1340356"/>
            <a:ext cx="8279700" cy="3144900"/>
          </a:xfrm>
          <a:prstGeom prst="rect">
            <a:avLst/>
          </a:prstGeom>
          <a:noFill/>
          <a:ln>
            <a:noFill/>
          </a:ln>
        </p:spPr>
        <p:txBody>
          <a:bodyPr spcFirstLastPara="1" wrap="square" lIns="0" tIns="0" rIns="0" bIns="0" anchor="t" anchorCtr="0">
            <a:noAutofit/>
          </a:bodyPr>
          <a:lstStyle>
            <a:lvl1pPr marL="457200" lvl="0" indent="-323850" rtl="0">
              <a:spcBef>
                <a:spcPts val="400"/>
              </a:spcBef>
              <a:spcAft>
                <a:spcPts val="0"/>
              </a:spcAft>
              <a:buClr>
                <a:schemeClr val="accent2"/>
              </a:buClr>
              <a:buSzPts val="1500"/>
              <a:buFont typeface="Salesforce Sans"/>
              <a:buChar char="●"/>
              <a:defRPr sz="1500">
                <a:solidFill>
                  <a:schemeClr val="accent2"/>
                </a:solidFill>
                <a:latin typeface="Salesforce Sans"/>
                <a:ea typeface="Salesforce Sans"/>
                <a:cs typeface="Salesforce Sans"/>
                <a:sym typeface="Salesforce Sans"/>
              </a:defRPr>
            </a:lvl1pPr>
            <a:lvl2pPr marL="914400" lvl="1" indent="-317500" rtl="0">
              <a:spcBef>
                <a:spcPts val="700"/>
              </a:spcBef>
              <a:spcAft>
                <a:spcPts val="0"/>
              </a:spcAft>
              <a:buClr>
                <a:schemeClr val="accent2"/>
              </a:buClr>
              <a:buSzPts val="1400"/>
              <a:buFont typeface="Salesforce Sans"/>
              <a:buChar char="○"/>
              <a:defRPr sz="1400">
                <a:solidFill>
                  <a:schemeClr val="accent2"/>
                </a:solidFill>
                <a:latin typeface="Salesforce Sans"/>
                <a:ea typeface="Salesforce Sans"/>
                <a:cs typeface="Salesforce Sans"/>
                <a:sym typeface="Salesforce Sans"/>
              </a:defRPr>
            </a:lvl2pPr>
            <a:lvl3pPr marL="1371600" lvl="2" indent="-304800" rtl="0">
              <a:spcBef>
                <a:spcPts val="700"/>
              </a:spcBef>
              <a:spcAft>
                <a:spcPts val="0"/>
              </a:spcAft>
              <a:buClr>
                <a:schemeClr val="accent2"/>
              </a:buClr>
              <a:buSzPts val="1200"/>
              <a:buFont typeface="Salesforce Sans"/>
              <a:buChar char="■"/>
              <a:defRPr sz="1200">
                <a:solidFill>
                  <a:schemeClr val="accent2"/>
                </a:solidFill>
                <a:latin typeface="Salesforce Sans"/>
                <a:ea typeface="Salesforce Sans"/>
                <a:cs typeface="Salesforce Sans"/>
                <a:sym typeface="Salesforce Sans"/>
              </a:defRPr>
            </a:lvl3pPr>
            <a:lvl4pPr marL="1828800" lvl="3" indent="-298450" rtl="0">
              <a:spcBef>
                <a:spcPts val="700"/>
              </a:spcBef>
              <a:spcAft>
                <a:spcPts val="0"/>
              </a:spcAft>
              <a:buClr>
                <a:schemeClr val="accent2"/>
              </a:buClr>
              <a:buSzPts val="1100"/>
              <a:buFont typeface="Salesforce Sans"/>
              <a:buChar char="●"/>
              <a:defRPr sz="1100">
                <a:solidFill>
                  <a:schemeClr val="accent2"/>
                </a:solidFill>
                <a:latin typeface="Salesforce Sans"/>
                <a:ea typeface="Salesforce Sans"/>
                <a:cs typeface="Salesforce Sans"/>
                <a:sym typeface="Salesforce Sans"/>
              </a:defRPr>
            </a:lvl4pPr>
            <a:lvl5pPr marL="2286000" lvl="4" indent="-298450" rtl="0">
              <a:spcBef>
                <a:spcPts val="700"/>
              </a:spcBef>
              <a:spcAft>
                <a:spcPts val="0"/>
              </a:spcAft>
              <a:buClr>
                <a:schemeClr val="accent2"/>
              </a:buClr>
              <a:buSzPts val="1100"/>
              <a:buFont typeface="Salesforce Sans"/>
              <a:buChar char="○"/>
              <a:defRPr sz="1100">
                <a:solidFill>
                  <a:schemeClr val="accent2"/>
                </a:solidFill>
                <a:latin typeface="Salesforce Sans"/>
                <a:ea typeface="Salesforce Sans"/>
                <a:cs typeface="Salesforce Sans"/>
                <a:sym typeface="Salesforce Sans"/>
              </a:defRPr>
            </a:lvl5pPr>
            <a:lvl6pPr marL="2743200" lvl="5" indent="-298450" rtl="0">
              <a:spcBef>
                <a:spcPts val="700"/>
              </a:spcBef>
              <a:spcAft>
                <a:spcPts val="0"/>
              </a:spcAft>
              <a:buClr>
                <a:schemeClr val="accent2"/>
              </a:buClr>
              <a:buSzPts val="1100"/>
              <a:buFont typeface="Salesforce Sans"/>
              <a:buChar char="■"/>
              <a:defRPr sz="1100">
                <a:solidFill>
                  <a:schemeClr val="accent2"/>
                </a:solidFill>
                <a:latin typeface="Salesforce Sans"/>
                <a:ea typeface="Salesforce Sans"/>
                <a:cs typeface="Salesforce Sans"/>
                <a:sym typeface="Salesforce Sans"/>
              </a:defRPr>
            </a:lvl6pPr>
            <a:lvl7pPr marL="3200400" lvl="6" indent="-298450" rtl="0">
              <a:spcBef>
                <a:spcPts val="700"/>
              </a:spcBef>
              <a:spcAft>
                <a:spcPts val="0"/>
              </a:spcAft>
              <a:buClr>
                <a:schemeClr val="accent2"/>
              </a:buClr>
              <a:buSzPts val="1100"/>
              <a:buFont typeface="Salesforce Sans"/>
              <a:buChar char="●"/>
              <a:defRPr sz="1100">
                <a:solidFill>
                  <a:schemeClr val="accent2"/>
                </a:solidFill>
                <a:latin typeface="Salesforce Sans"/>
                <a:ea typeface="Salesforce Sans"/>
                <a:cs typeface="Salesforce Sans"/>
                <a:sym typeface="Salesforce Sans"/>
              </a:defRPr>
            </a:lvl7pPr>
            <a:lvl8pPr marL="3657600" lvl="7" indent="-298450" rtl="0">
              <a:spcBef>
                <a:spcPts val="700"/>
              </a:spcBef>
              <a:spcAft>
                <a:spcPts val="0"/>
              </a:spcAft>
              <a:buClr>
                <a:schemeClr val="accent2"/>
              </a:buClr>
              <a:buSzPts val="1100"/>
              <a:buFont typeface="Salesforce Sans"/>
              <a:buChar char="○"/>
              <a:defRPr sz="1100">
                <a:solidFill>
                  <a:schemeClr val="accent2"/>
                </a:solidFill>
                <a:latin typeface="Salesforce Sans"/>
                <a:ea typeface="Salesforce Sans"/>
                <a:cs typeface="Salesforce Sans"/>
                <a:sym typeface="Salesforce Sans"/>
              </a:defRPr>
            </a:lvl8pPr>
            <a:lvl9pPr marL="4114800" lvl="8" indent="-298450" rtl="0">
              <a:spcBef>
                <a:spcPts val="700"/>
              </a:spcBef>
              <a:spcAft>
                <a:spcPts val="700"/>
              </a:spcAft>
              <a:buClr>
                <a:schemeClr val="accent2"/>
              </a:buClr>
              <a:buSzPts val="1100"/>
              <a:buFont typeface="Salesforce Sans"/>
              <a:buChar char="■"/>
              <a:defRPr sz="1100">
                <a:solidFill>
                  <a:schemeClr val="accent2"/>
                </a:solidFill>
                <a:latin typeface="Salesforce Sans"/>
                <a:ea typeface="Salesforce Sans"/>
                <a:cs typeface="Salesforce Sans"/>
                <a:sym typeface="Salesforce Sans"/>
              </a:defRPr>
            </a:lvl9pPr>
          </a:lstStyle>
          <a:p>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99">
          <p15:clr>
            <a:srgbClr val="F26B43"/>
          </p15:clr>
        </p15:guide>
        <p15:guide id="2" pos="273">
          <p15:clr>
            <a:srgbClr val="FF00FF"/>
          </p15:clr>
        </p15:guide>
        <p15:guide id="3" orient="horz" pos="2880">
          <p15:clr>
            <a:srgbClr val="F26B43"/>
          </p15:clr>
        </p15:guide>
        <p15:guide id="4" pos="5488">
          <p15:clr>
            <a:srgbClr val="FF00FF"/>
          </p15:clr>
        </p15:guide>
        <p15:guide id="5" pos="2882">
          <p15:clr>
            <a:srgbClr val="FF00FF"/>
          </p15:clr>
        </p15:guide>
        <p15:guide id="6" pos="3841">
          <p15:clr>
            <a:srgbClr val="FF00FF"/>
          </p15:clr>
        </p15:guide>
        <p15:guide id="7" pos="1914">
          <p15:clr>
            <a:srgbClr val="FF00FF"/>
          </p15:clr>
        </p15:guide>
        <p15:guide id="8" pos="717">
          <p15:clr>
            <a:schemeClr val="dk2"/>
          </p15:clr>
        </p15:guide>
        <p15:guide id="9" pos="1024">
          <p15:clr>
            <a:schemeClr val="dk2"/>
          </p15:clr>
        </p15:guide>
        <p15:guide id="10" pos="1167">
          <p15:clr>
            <a:schemeClr val="dk2"/>
          </p15:clr>
        </p15:guide>
        <p15:guide id="11" pos="1473">
          <p15:clr>
            <a:schemeClr val="dk2"/>
          </p15:clr>
        </p15:guide>
        <p15:guide id="12" pos="1612">
          <p15:clr>
            <a:schemeClr val="dk2"/>
          </p15:clr>
        </p15:guide>
        <p15:guide id="13" pos="2057">
          <p15:clr>
            <a:schemeClr val="dk2"/>
          </p15:clr>
        </p15:guide>
        <p15:guide id="14" pos="2364">
          <p15:clr>
            <a:schemeClr val="dk2"/>
          </p15:clr>
        </p15:guide>
        <p15:guide id="15" pos="2502">
          <p15:clr>
            <a:schemeClr val="dk2"/>
          </p15:clr>
        </p15:guide>
        <p15:guide id="16" pos="2809">
          <p15:clr>
            <a:schemeClr val="dk2"/>
          </p15:clr>
        </p15:guide>
        <p15:guide id="17" pos="2951">
          <p15:clr>
            <a:schemeClr val="dk2"/>
          </p15:clr>
        </p15:guide>
        <p15:guide id="18" pos="3258">
          <p15:clr>
            <a:schemeClr val="dk2"/>
          </p15:clr>
        </p15:guide>
        <p15:guide id="19" pos="3401">
          <p15:clr>
            <a:schemeClr val="dk2"/>
          </p15:clr>
        </p15:guide>
        <p15:guide id="20" pos="3703">
          <p15:clr>
            <a:schemeClr val="dk2"/>
          </p15:clr>
        </p15:guide>
        <p15:guide id="21" pos="4148">
          <p15:clr>
            <a:schemeClr val="dk2"/>
          </p15:clr>
        </p15:guide>
        <p15:guide id="22" pos="4287">
          <p15:clr>
            <a:schemeClr val="dk2"/>
          </p15:clr>
        </p15:guide>
        <p15:guide id="23" pos="4593">
          <p15:clr>
            <a:schemeClr val="dk2"/>
          </p15:clr>
        </p15:guide>
        <p15:guide id="24" pos="4736">
          <p15:clr>
            <a:schemeClr val="dk2"/>
          </p15:clr>
        </p15:guide>
        <p15:guide id="25" pos="5043">
          <p15:clr>
            <a:schemeClr val="dk2"/>
          </p15:clr>
        </p15:guide>
        <p15:guide id="26" orient="horz" pos="450">
          <p15:clr>
            <a:srgbClr val="F26B43"/>
          </p15:clr>
        </p15:guide>
        <p15:guide id="27" orient="horz" pos="270">
          <p15:clr>
            <a:srgbClr val="F26B43"/>
          </p15:clr>
        </p15:guide>
        <p15:guide id="28" orient="horz" pos="630">
          <p15:clr>
            <a:srgbClr val="EA4335"/>
          </p15:clr>
        </p15:guide>
        <p15:guide id="29" orient="horz" pos="989">
          <p15:clr>
            <a:srgbClr val="F26B43"/>
          </p15:clr>
        </p15:guide>
        <p15:guide id="30" pos="579">
          <p15:clr>
            <a:schemeClr val="dk2"/>
          </p15:clr>
        </p15:guide>
        <p15:guide id="31" pos="5185">
          <p15:clr>
            <a:schemeClr val="dk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CC7583-BD09-F72B-CE56-42849585DFE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32B700-329C-D15A-DF52-79DB39CE96D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30408-582C-F5E8-2A2E-5579CA4930C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79F25FC-6610-654A-9FF4-66964FBFA8CD}" type="datetimeFigureOut">
              <a:rPr lang="en-US" smtClean="0"/>
              <a:t>6/27/23</a:t>
            </a:fld>
            <a:endParaRPr lang="en-US"/>
          </a:p>
        </p:txBody>
      </p:sp>
      <p:sp>
        <p:nvSpPr>
          <p:cNvPr id="5" name="Footer Placeholder 4">
            <a:extLst>
              <a:ext uri="{FF2B5EF4-FFF2-40B4-BE49-F238E27FC236}">
                <a16:creationId xmlns:a16="http://schemas.microsoft.com/office/drawing/2014/main" id="{85EAB2B4-4BC2-DF0E-CCB5-DC335D3B07F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D1F537-D6DE-D085-DACD-138BF124FDF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CC51564-F264-4049-A69F-E8705B1501E2}" type="slidenum">
              <a:rPr lang="en-US" smtClean="0"/>
              <a:t>‹#›</a:t>
            </a:fld>
            <a:endParaRPr lang="en-US"/>
          </a:p>
        </p:txBody>
      </p:sp>
    </p:spTree>
    <p:extLst>
      <p:ext uri="{BB962C8B-B14F-4D97-AF65-F5344CB8AC3E}">
        <p14:creationId xmlns:p14="http://schemas.microsoft.com/office/powerpoint/2010/main" val="337905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4DBEA-6CD4-6963-733A-EE9ACAAE2E11}"/>
              </a:ext>
            </a:extLst>
          </p:cNvPr>
          <p:cNvSpPr>
            <a:spLocks noGrp="1"/>
          </p:cNvSpPr>
          <p:nvPr>
            <p:ph type="title"/>
          </p:nvPr>
        </p:nvSpPr>
        <p:spPr>
          <a:xfrm>
            <a:off x="629841" y="273844"/>
            <a:ext cx="8099414" cy="994172"/>
          </a:xfrm>
        </p:spPr>
        <p:txBody>
          <a:bodyPr>
            <a:normAutofit/>
          </a:bodyPr>
          <a:lstStyle/>
          <a:p>
            <a:r>
              <a:rPr lang="en-US" sz="2400" b="1">
                <a:latin typeface="+mn-lt"/>
                <a:cs typeface="Arial" panose="020B0604020202020204" pitchFamily="34" charset="0"/>
              </a:rPr>
              <a:t>Goal: </a:t>
            </a:r>
            <a:r>
              <a:rPr lang="en-US" sz="2400" b="1">
                <a:latin typeface="+mn-lt"/>
                <a:ea typeface="Calibri" panose="020F0502020204030204" pitchFamily="34" charset="0"/>
                <a:cs typeface="Arial" panose="020B0604020202020204" pitchFamily="34" charset="0"/>
              </a:rPr>
              <a:t>Build better relationships through more effective, </a:t>
            </a:r>
            <a:br>
              <a:rPr lang="en-US" sz="2400" b="1">
                <a:latin typeface="+mn-lt"/>
                <a:ea typeface="Calibri" panose="020F0502020204030204" pitchFamily="34" charset="0"/>
                <a:cs typeface="Arial" panose="020B0604020202020204" pitchFamily="34" charset="0"/>
              </a:rPr>
            </a:br>
            <a:r>
              <a:rPr lang="en-US" sz="2400" b="1">
                <a:latin typeface="+mn-lt"/>
                <a:ea typeface="Calibri" panose="020F0502020204030204" pitchFamily="34" charset="0"/>
                <a:cs typeface="Arial" panose="020B0604020202020204" pitchFamily="34" charset="0"/>
              </a:rPr>
              <a:t>engaging, and efficient communications</a:t>
            </a:r>
            <a:endParaRPr lang="en-US" sz="2400">
              <a:latin typeface="+mn-lt"/>
            </a:endParaRPr>
          </a:p>
        </p:txBody>
      </p:sp>
      <p:sp>
        <p:nvSpPr>
          <p:cNvPr id="4" name="Text Placeholder 3">
            <a:extLst>
              <a:ext uri="{FF2B5EF4-FFF2-40B4-BE49-F238E27FC236}">
                <a16:creationId xmlns:a16="http://schemas.microsoft.com/office/drawing/2014/main" id="{E7227820-D6A3-4F23-70B7-729394028C31}"/>
              </a:ext>
            </a:extLst>
          </p:cNvPr>
          <p:cNvSpPr>
            <a:spLocks noGrp="1"/>
          </p:cNvSpPr>
          <p:nvPr>
            <p:ph type="body" idx="1"/>
          </p:nvPr>
        </p:nvSpPr>
        <p:spPr>
          <a:xfrm>
            <a:off x="629842" y="1131604"/>
            <a:ext cx="3868340" cy="617934"/>
          </a:xfrm>
        </p:spPr>
        <p:txBody>
          <a:bodyPr>
            <a:normAutofit/>
          </a:bodyPr>
          <a:lstStyle/>
          <a:p>
            <a:r>
              <a:rPr lang="en-US" sz="1500"/>
              <a:t>ACTUALIZED BY:</a:t>
            </a:r>
          </a:p>
        </p:txBody>
      </p:sp>
      <p:sp>
        <p:nvSpPr>
          <p:cNvPr id="3" name="Content Placeholder 2">
            <a:extLst>
              <a:ext uri="{FF2B5EF4-FFF2-40B4-BE49-F238E27FC236}">
                <a16:creationId xmlns:a16="http://schemas.microsoft.com/office/drawing/2014/main" id="{7B21874F-B085-E152-22EC-6C1F9BAA1286}"/>
              </a:ext>
            </a:extLst>
          </p:cNvPr>
          <p:cNvSpPr>
            <a:spLocks noGrp="1"/>
          </p:cNvSpPr>
          <p:nvPr>
            <p:ph sz="half" idx="2"/>
          </p:nvPr>
        </p:nvSpPr>
        <p:spPr>
          <a:xfrm>
            <a:off x="629841" y="1749538"/>
            <a:ext cx="4618434" cy="2763441"/>
          </a:xfrm>
        </p:spPr>
        <p:txBody>
          <a:bodyPr>
            <a:noAutofit/>
          </a:bodyPr>
          <a:lstStyle/>
          <a:p>
            <a:pPr marL="214313" indent="-214313">
              <a:lnSpc>
                <a:spcPct val="107000"/>
              </a:lnSpc>
              <a:spcBef>
                <a:spcPts val="0"/>
              </a:spcBef>
              <a:spcAft>
                <a:spcPts val="450"/>
              </a:spcAft>
              <a:buClr>
                <a:srgbClr val="0070C0"/>
              </a:buClr>
              <a:buSzPts val="1400"/>
              <a:buFont typeface="Wingdings" pitchFamily="2" charset="2"/>
              <a:buChar char=""/>
            </a:pPr>
            <a:r>
              <a:rPr lang="en-US" sz="1500">
                <a:ea typeface="Calibri" panose="020F0502020204030204" pitchFamily="34" charset="0"/>
                <a:cs typeface="Arial" panose="020B0604020202020204" pitchFamily="34" charset="0"/>
              </a:rPr>
              <a:t>Branded, personalized messaging </a:t>
            </a:r>
          </a:p>
          <a:p>
            <a:pPr marL="214313" indent="-214313">
              <a:lnSpc>
                <a:spcPct val="107000"/>
              </a:lnSpc>
              <a:spcBef>
                <a:spcPts val="0"/>
              </a:spcBef>
              <a:spcAft>
                <a:spcPts val="450"/>
              </a:spcAft>
              <a:buClr>
                <a:srgbClr val="0070C0"/>
              </a:buClr>
              <a:buSzPts val="1400"/>
              <a:buFont typeface="Wingdings" pitchFamily="2" charset="2"/>
              <a:buChar char=""/>
            </a:pPr>
            <a:r>
              <a:rPr lang="en-US" sz="1500">
                <a:ea typeface="Calibri" panose="020F0502020204030204" pitchFamily="34" charset="0"/>
                <a:cs typeface="Arial" panose="020B0604020202020204" pitchFamily="34" charset="0"/>
              </a:rPr>
              <a:t>Compelling, audience-resonant content</a:t>
            </a:r>
          </a:p>
          <a:p>
            <a:pPr marL="214313" indent="-214313">
              <a:lnSpc>
                <a:spcPct val="107000"/>
              </a:lnSpc>
              <a:spcBef>
                <a:spcPts val="0"/>
              </a:spcBef>
              <a:spcAft>
                <a:spcPts val="450"/>
              </a:spcAft>
              <a:buClr>
                <a:srgbClr val="0070C0"/>
              </a:buClr>
              <a:buSzPts val="1400"/>
              <a:buFont typeface="Wingdings" pitchFamily="2" charset="2"/>
              <a:buChar char=""/>
            </a:pPr>
            <a:r>
              <a:rPr lang="en-US" sz="1500">
                <a:ea typeface="Calibri" panose="020F0502020204030204" pitchFamily="34" charset="0"/>
                <a:cs typeface="Arial" panose="020B0604020202020204" pitchFamily="34" charset="0"/>
              </a:rPr>
              <a:t>Branded, accessible and refined visual presentation</a:t>
            </a:r>
          </a:p>
          <a:p>
            <a:pPr marL="214313" indent="-214313">
              <a:lnSpc>
                <a:spcPct val="107000"/>
              </a:lnSpc>
              <a:spcBef>
                <a:spcPts val="0"/>
              </a:spcBef>
              <a:spcAft>
                <a:spcPts val="450"/>
              </a:spcAft>
              <a:buClr>
                <a:srgbClr val="0070C0"/>
              </a:buClr>
              <a:buSzPts val="1400"/>
              <a:buFont typeface="Wingdings" pitchFamily="2" charset="2"/>
              <a:buChar char=""/>
            </a:pPr>
            <a:r>
              <a:rPr lang="en-US" sz="1500">
                <a:ea typeface="Calibri" panose="020F0502020204030204" pitchFamily="34" charset="0"/>
                <a:cs typeface="Arial" panose="020B0604020202020204" pitchFamily="34" charset="0"/>
              </a:rPr>
              <a:t>University-wide coordination in electronic communiqués </a:t>
            </a:r>
          </a:p>
          <a:p>
            <a:pPr marL="214313" indent="-214313">
              <a:lnSpc>
                <a:spcPct val="107000"/>
              </a:lnSpc>
              <a:spcBef>
                <a:spcPts val="0"/>
              </a:spcBef>
              <a:spcAft>
                <a:spcPts val="450"/>
              </a:spcAft>
              <a:buClr>
                <a:srgbClr val="0070C0"/>
              </a:buClr>
              <a:buSzPts val="1400"/>
              <a:buFont typeface="Wingdings" pitchFamily="2" charset="2"/>
              <a:buChar char=""/>
            </a:pPr>
            <a:r>
              <a:rPr lang="en-US" sz="1500">
                <a:ea typeface="Arial" panose="020B0604020202020204" pitchFamily="34" charset="0"/>
                <a:cs typeface="Arial" panose="020B0604020202020204" pitchFamily="34" charset="0"/>
              </a:rPr>
              <a:t>Streaming from CRM a single, accurate, curated, and managed source of data for all constituent groups</a:t>
            </a:r>
            <a:endParaRPr lang="en-US" sz="1500">
              <a:ea typeface="Calibri" panose="020F0502020204030204" pitchFamily="34" charset="0"/>
              <a:cs typeface="Arial" panose="020B0604020202020204" pitchFamily="34" charset="0"/>
            </a:endParaRPr>
          </a:p>
          <a:p>
            <a:pPr marL="214313" indent="-214313">
              <a:lnSpc>
                <a:spcPct val="107000"/>
              </a:lnSpc>
              <a:spcBef>
                <a:spcPts val="0"/>
              </a:spcBef>
              <a:spcAft>
                <a:spcPts val="450"/>
              </a:spcAft>
              <a:buClr>
                <a:srgbClr val="0070C0"/>
              </a:buClr>
              <a:buSzPts val="1400"/>
              <a:buFont typeface="Wingdings" pitchFamily="2" charset="2"/>
              <a:buChar char=""/>
            </a:pPr>
            <a:r>
              <a:rPr lang="en-US" sz="1500">
                <a:ea typeface="Arial" panose="020B0604020202020204" pitchFamily="34" charset="0"/>
                <a:cs typeface="Arial" panose="020B0604020202020204" pitchFamily="34" charset="0"/>
              </a:rPr>
              <a:t>To provide performance data that informs our understanding of communications to all constituents to analyze and continually improve</a:t>
            </a:r>
            <a:endParaRPr lang="en-US" sz="1500">
              <a:ea typeface="Calibri" panose="020F0502020204030204" pitchFamily="34" charset="0"/>
              <a:cs typeface="Arial" panose="020B0604020202020204" pitchFamily="34" charset="0"/>
            </a:endParaRPr>
          </a:p>
          <a:p>
            <a:endParaRPr lang="en-US" sz="1500"/>
          </a:p>
        </p:txBody>
      </p:sp>
      <p:sp>
        <p:nvSpPr>
          <p:cNvPr id="5" name="Text Placeholder 4">
            <a:extLst>
              <a:ext uri="{FF2B5EF4-FFF2-40B4-BE49-F238E27FC236}">
                <a16:creationId xmlns:a16="http://schemas.microsoft.com/office/drawing/2014/main" id="{FBBA85D7-1854-BF25-7FE9-A783887C2107}"/>
              </a:ext>
            </a:extLst>
          </p:cNvPr>
          <p:cNvSpPr>
            <a:spLocks noGrp="1"/>
          </p:cNvSpPr>
          <p:nvPr>
            <p:ph type="body" sz="quarter" idx="3"/>
          </p:nvPr>
        </p:nvSpPr>
        <p:spPr>
          <a:xfrm>
            <a:off x="5400675" y="1131604"/>
            <a:ext cx="3600450" cy="617934"/>
          </a:xfrm>
        </p:spPr>
        <p:txBody>
          <a:bodyPr>
            <a:normAutofit/>
          </a:bodyPr>
          <a:lstStyle/>
          <a:p>
            <a:r>
              <a:rPr lang="en-US" sz="1500"/>
              <a:t>GUIDING PRINCIPLES</a:t>
            </a:r>
          </a:p>
        </p:txBody>
      </p:sp>
      <p:sp>
        <p:nvSpPr>
          <p:cNvPr id="6" name="Content Placeholder 5">
            <a:extLst>
              <a:ext uri="{FF2B5EF4-FFF2-40B4-BE49-F238E27FC236}">
                <a16:creationId xmlns:a16="http://schemas.microsoft.com/office/drawing/2014/main" id="{8052D648-B61D-E528-25D7-D88F8EA4FAFD}"/>
              </a:ext>
            </a:extLst>
          </p:cNvPr>
          <p:cNvSpPr>
            <a:spLocks noGrp="1"/>
          </p:cNvSpPr>
          <p:nvPr>
            <p:ph sz="quarter" idx="4"/>
          </p:nvPr>
        </p:nvSpPr>
        <p:spPr>
          <a:xfrm>
            <a:off x="5400675" y="1749538"/>
            <a:ext cx="3600450" cy="3264694"/>
          </a:xfrm>
        </p:spPr>
        <p:txBody>
          <a:bodyPr>
            <a:normAutofit/>
          </a:bodyPr>
          <a:lstStyle/>
          <a:p>
            <a:pPr>
              <a:lnSpc>
                <a:spcPct val="107000"/>
              </a:lnSpc>
              <a:spcBef>
                <a:spcPts val="0"/>
              </a:spcBef>
            </a:pPr>
            <a:r>
              <a:rPr lang="en-US" sz="1800">
                <a:ea typeface="Calibri" panose="020F0502020204030204" pitchFamily="34" charset="0"/>
                <a:cs typeface="Arial" panose="020B0604020202020204" pitchFamily="34" charset="0"/>
              </a:rPr>
              <a:t>Maintain </a:t>
            </a:r>
            <a:r>
              <a:rPr lang="en-US" sz="1800" b="1">
                <a:solidFill>
                  <a:schemeClr val="accent1"/>
                </a:solidFill>
                <a:ea typeface="Calibri" panose="020F0502020204030204" pitchFamily="34" charset="0"/>
                <a:cs typeface="Arial" panose="020B0604020202020204" pitchFamily="34" charset="0"/>
              </a:rPr>
              <a:t>data integrity</a:t>
            </a:r>
          </a:p>
          <a:p>
            <a:pPr>
              <a:lnSpc>
                <a:spcPct val="107000"/>
              </a:lnSpc>
              <a:spcBef>
                <a:spcPts val="0"/>
              </a:spcBef>
            </a:pPr>
            <a:r>
              <a:rPr lang="en-US" sz="1800">
                <a:ea typeface="Calibri" panose="020F0502020204030204" pitchFamily="34" charset="0"/>
                <a:cs typeface="Arial" panose="020B0604020202020204" pitchFamily="34" charset="0"/>
              </a:rPr>
              <a:t>Balance </a:t>
            </a:r>
            <a:r>
              <a:rPr lang="en-US" sz="1800" b="1">
                <a:solidFill>
                  <a:schemeClr val="accent1"/>
                </a:solidFill>
                <a:ea typeface="Calibri" panose="020F0502020204030204" pitchFamily="34" charset="0"/>
                <a:cs typeface="Arial" panose="020B0604020202020204" pitchFamily="34" charset="0"/>
              </a:rPr>
              <a:t>access</a:t>
            </a:r>
            <a:r>
              <a:rPr lang="en-US" sz="1800">
                <a:ea typeface="Calibri" panose="020F0502020204030204" pitchFamily="34" charset="0"/>
                <a:cs typeface="Arial" panose="020B0604020202020204" pitchFamily="34" charset="0"/>
              </a:rPr>
              <a:t> with </a:t>
            </a:r>
            <a:r>
              <a:rPr lang="en-US" sz="1800" b="1">
                <a:solidFill>
                  <a:schemeClr val="accent1"/>
                </a:solidFill>
                <a:ea typeface="Calibri" panose="020F0502020204030204" pitchFamily="34" charset="0"/>
                <a:cs typeface="Arial" panose="020B0604020202020204" pitchFamily="34" charset="0"/>
              </a:rPr>
              <a:t>risk reduction</a:t>
            </a:r>
          </a:p>
          <a:p>
            <a:pPr>
              <a:lnSpc>
                <a:spcPct val="107000"/>
              </a:lnSpc>
              <a:spcBef>
                <a:spcPts val="0"/>
              </a:spcBef>
            </a:pPr>
            <a:r>
              <a:rPr lang="en-US" sz="1800">
                <a:ea typeface="Calibri" panose="020F0502020204030204" pitchFamily="34" charset="0"/>
                <a:cs typeface="Arial" panose="020B0604020202020204" pitchFamily="34" charset="0"/>
              </a:rPr>
              <a:t>Promote a </a:t>
            </a:r>
            <a:r>
              <a:rPr lang="en-US" sz="1800" b="1">
                <a:solidFill>
                  <a:schemeClr val="accent1"/>
                </a:solidFill>
                <a:ea typeface="Calibri" panose="020F0502020204030204" pitchFamily="34" charset="0"/>
                <a:cs typeface="Arial" panose="020B0604020202020204" pitchFamily="34" charset="0"/>
              </a:rPr>
              <a:t>culture of collaboration</a:t>
            </a:r>
          </a:p>
          <a:p>
            <a:pPr>
              <a:lnSpc>
                <a:spcPct val="107000"/>
              </a:lnSpc>
              <a:spcBef>
                <a:spcPts val="0"/>
              </a:spcBef>
            </a:pPr>
            <a:r>
              <a:rPr lang="en-US" sz="1800">
                <a:ea typeface="Calibri" panose="020F0502020204030204" pitchFamily="34" charset="0"/>
                <a:cs typeface="Arial" panose="020B0604020202020204" pitchFamily="34" charset="0"/>
              </a:rPr>
              <a:t>Consistent </a:t>
            </a:r>
            <a:r>
              <a:rPr lang="en-US" sz="1800" b="1">
                <a:solidFill>
                  <a:schemeClr val="accent1"/>
                </a:solidFill>
                <a:ea typeface="Calibri" panose="020F0502020204030204" pitchFamily="34" charset="0"/>
                <a:cs typeface="Arial" panose="020B0604020202020204" pitchFamily="34" charset="0"/>
              </a:rPr>
              <a:t>brand expression</a:t>
            </a:r>
          </a:p>
          <a:p>
            <a:pPr>
              <a:lnSpc>
                <a:spcPct val="107000"/>
              </a:lnSpc>
              <a:spcBef>
                <a:spcPts val="0"/>
              </a:spcBef>
            </a:pPr>
            <a:r>
              <a:rPr lang="en-US" sz="1800" b="1">
                <a:solidFill>
                  <a:schemeClr val="accent1"/>
                </a:solidFill>
                <a:ea typeface="Calibri" panose="020F0502020204030204" pitchFamily="34" charset="0"/>
                <a:cs typeface="Arial" panose="020B0604020202020204" pitchFamily="34" charset="0"/>
              </a:rPr>
              <a:t>Governance</a:t>
            </a:r>
            <a:r>
              <a:rPr lang="en-US" sz="1800">
                <a:ea typeface="Calibri" panose="020F0502020204030204" pitchFamily="34" charset="0"/>
                <a:cs typeface="Arial" panose="020B0604020202020204" pitchFamily="34" charset="0"/>
              </a:rPr>
              <a:t> and </a:t>
            </a:r>
            <a:r>
              <a:rPr lang="en-US" sz="1800" b="1">
                <a:solidFill>
                  <a:schemeClr val="accent1"/>
                </a:solidFill>
                <a:ea typeface="Calibri" panose="020F0502020204030204" pitchFamily="34" charset="0"/>
                <a:cs typeface="Arial" panose="020B0604020202020204" pitchFamily="34" charset="0"/>
              </a:rPr>
              <a:t>guardrails</a:t>
            </a:r>
          </a:p>
          <a:p>
            <a:pPr>
              <a:lnSpc>
                <a:spcPct val="107000"/>
              </a:lnSpc>
              <a:spcBef>
                <a:spcPts val="0"/>
              </a:spcBef>
              <a:spcAft>
                <a:spcPts val="600"/>
              </a:spcAft>
            </a:pPr>
            <a:r>
              <a:rPr lang="en-US" sz="1800" b="1">
                <a:solidFill>
                  <a:schemeClr val="accent1"/>
                </a:solidFill>
                <a:ea typeface="Calibri" panose="020F0502020204030204" pitchFamily="34" charset="0"/>
                <a:cs typeface="Arial" panose="020B0604020202020204" pitchFamily="34" charset="0"/>
              </a:rPr>
              <a:t>Maximize usability </a:t>
            </a:r>
            <a:r>
              <a:rPr lang="en-US" sz="1800">
                <a:ea typeface="Calibri" panose="020F0502020204030204" pitchFamily="34" charset="0"/>
                <a:cs typeface="Arial" panose="020B0604020202020204" pitchFamily="34" charset="0"/>
              </a:rPr>
              <a:t>and product </a:t>
            </a:r>
            <a:r>
              <a:rPr lang="en-US" sz="1800" b="1">
                <a:solidFill>
                  <a:schemeClr val="accent1"/>
                </a:solidFill>
                <a:ea typeface="Calibri" panose="020F0502020204030204" pitchFamily="34" charset="0"/>
                <a:cs typeface="Arial" panose="020B0604020202020204" pitchFamily="34" charset="0"/>
              </a:rPr>
              <a:t>adoption</a:t>
            </a:r>
          </a:p>
        </p:txBody>
      </p:sp>
    </p:spTree>
    <p:extLst>
      <p:ext uri="{BB962C8B-B14F-4D97-AF65-F5344CB8AC3E}">
        <p14:creationId xmlns:p14="http://schemas.microsoft.com/office/powerpoint/2010/main" val="2857345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86"/>
          <p:cNvSpPr txBox="1">
            <a:spLocks noGrp="1"/>
          </p:cNvSpPr>
          <p:nvPr>
            <p:ph type="title" idx="4294967295"/>
          </p:nvPr>
        </p:nvSpPr>
        <p:spPr>
          <a:xfrm>
            <a:off x="432169" y="0"/>
            <a:ext cx="7573200" cy="7863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
              <a:t>Top Findings and Recommendations </a:t>
            </a:r>
            <a:r>
              <a:rPr lang="en" i="1"/>
              <a:t>(SPE)</a:t>
            </a:r>
            <a:r>
              <a:rPr lang="en"/>
              <a:t> </a:t>
            </a:r>
            <a:endParaRPr/>
          </a:p>
        </p:txBody>
      </p:sp>
      <p:sp>
        <p:nvSpPr>
          <p:cNvPr id="844" name="Google Shape;844;p86">
            <a:extLst>
              <a:ext uri="{C183D7F6-B498-43B3-948B-1728B52AA6E4}">
                <adec:decorative xmlns:adec="http://schemas.microsoft.com/office/drawing/2017/decorative" val="1"/>
              </a:ext>
            </a:extLst>
          </p:cNvPr>
          <p:cNvSpPr/>
          <p:nvPr/>
        </p:nvSpPr>
        <p:spPr>
          <a:xfrm>
            <a:off x="460444" y="1089145"/>
            <a:ext cx="4035900" cy="355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A625B"/>
              </a:solidFill>
              <a:latin typeface="Salesforce Sans"/>
              <a:ea typeface="Salesforce Sans"/>
              <a:cs typeface="Salesforce Sans"/>
              <a:sym typeface="Salesforce Sans"/>
            </a:endParaRPr>
          </a:p>
        </p:txBody>
      </p:sp>
      <p:sp>
        <p:nvSpPr>
          <p:cNvPr id="845" name="Google Shape;845;p86"/>
          <p:cNvSpPr txBox="1"/>
          <p:nvPr/>
        </p:nvSpPr>
        <p:spPr>
          <a:xfrm>
            <a:off x="876040" y="1166794"/>
            <a:ext cx="3395100" cy="200400"/>
          </a:xfrm>
          <a:prstGeom prst="rect">
            <a:avLst/>
          </a:prstGeom>
          <a:noFill/>
          <a:ln>
            <a:noFill/>
          </a:ln>
        </p:spPr>
        <p:txBody>
          <a:bodyPr spcFirstLastPara="1" wrap="square" lIns="91375" tIns="45675" rIns="91375" bIns="4567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i="0" u="none" strike="noStrike" cap="none">
                <a:solidFill>
                  <a:srgbClr val="FFFFFF"/>
                </a:solidFill>
                <a:latin typeface="Avant Garde Demi SFDC"/>
                <a:ea typeface="Avant Garde Demi SFDC"/>
                <a:cs typeface="Avant Garde Demi SFDC"/>
                <a:sym typeface="Avant Garde Demi SFDC"/>
              </a:rPr>
              <a:t>Key Issues and Findings</a:t>
            </a:r>
            <a:endParaRPr sz="1200" i="0" u="none" strike="noStrike" cap="none">
              <a:solidFill>
                <a:srgbClr val="FFFFFF"/>
              </a:solidFill>
              <a:latin typeface="Avant Garde Demi SFDC"/>
              <a:ea typeface="Avant Garde Demi SFDC"/>
              <a:cs typeface="Avant Garde Demi SFDC"/>
              <a:sym typeface="Avant Garde Demi SFDC"/>
            </a:endParaRPr>
          </a:p>
        </p:txBody>
      </p:sp>
      <p:grpSp>
        <p:nvGrpSpPr>
          <p:cNvPr id="846" name="Google Shape;846;p86" descr="Solution themes and recommendations"/>
          <p:cNvGrpSpPr/>
          <p:nvPr/>
        </p:nvGrpSpPr>
        <p:grpSpPr>
          <a:xfrm>
            <a:off x="4848655" y="1089248"/>
            <a:ext cx="4035674" cy="355800"/>
            <a:chOff x="4635343" y="1146325"/>
            <a:chExt cx="4327800" cy="355800"/>
          </a:xfrm>
        </p:grpSpPr>
        <p:sp>
          <p:nvSpPr>
            <p:cNvPr id="847" name="Google Shape;847;p86">
              <a:extLst>
                <a:ext uri="{C183D7F6-B498-43B3-948B-1728B52AA6E4}">
                  <adec:decorative xmlns:adec="http://schemas.microsoft.com/office/drawing/2017/decorative" val="1"/>
                </a:ext>
              </a:extLst>
            </p:cNvPr>
            <p:cNvSpPr/>
            <p:nvPr/>
          </p:nvSpPr>
          <p:spPr>
            <a:xfrm>
              <a:off x="4635343" y="1146325"/>
              <a:ext cx="4327800" cy="3558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accent1"/>
                </a:solidFill>
                <a:latin typeface="Salesforce Sans"/>
                <a:ea typeface="Salesforce Sans"/>
                <a:cs typeface="Salesforce Sans"/>
                <a:sym typeface="Salesforce Sans"/>
              </a:endParaRPr>
            </a:p>
          </p:txBody>
        </p:sp>
        <p:sp>
          <p:nvSpPr>
            <p:cNvPr id="848" name="Google Shape;848;p86"/>
            <p:cNvSpPr txBox="1"/>
            <p:nvPr/>
          </p:nvSpPr>
          <p:spPr>
            <a:xfrm>
              <a:off x="5026061" y="1207302"/>
              <a:ext cx="3752100" cy="233700"/>
            </a:xfrm>
            <a:prstGeom prst="rect">
              <a:avLst/>
            </a:prstGeom>
            <a:solidFill>
              <a:schemeClr val="dk2"/>
            </a:solidFill>
            <a:ln>
              <a:noFill/>
            </a:ln>
          </p:spPr>
          <p:txBody>
            <a:bodyPr spcFirstLastPara="1" wrap="square" lIns="91375" tIns="45675" rIns="91375" bIns="4567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i="0" u="none" strike="noStrike" cap="none">
                  <a:solidFill>
                    <a:srgbClr val="FFFFFF"/>
                  </a:solidFill>
                  <a:latin typeface="Avant Garde Demi SFDC"/>
                  <a:ea typeface="Avant Garde Demi SFDC"/>
                  <a:cs typeface="Avant Garde Demi SFDC"/>
                  <a:sym typeface="Avant Garde Demi SFDC"/>
                </a:rPr>
                <a:t>Solution Themes and </a:t>
              </a:r>
              <a:r>
                <a:rPr lang="en" sz="1200">
                  <a:solidFill>
                    <a:schemeClr val="lt1"/>
                  </a:solidFill>
                  <a:latin typeface="Avant Garde Demi SFDC"/>
                  <a:ea typeface="Avant Garde Demi SFDC"/>
                  <a:cs typeface="Avant Garde Demi SFDC"/>
                  <a:sym typeface="Avant Garde Demi SFDC"/>
                </a:rPr>
                <a:t>Recommendations</a:t>
              </a:r>
              <a:endParaRPr sz="1200" i="0" u="none" strike="noStrike" cap="none">
                <a:solidFill>
                  <a:srgbClr val="FFFFFF"/>
                </a:solidFill>
                <a:latin typeface="Avant Garde Demi SFDC"/>
                <a:ea typeface="Avant Garde Demi SFDC"/>
                <a:cs typeface="Avant Garde Demi SFDC"/>
                <a:sym typeface="Avant Garde Demi SFDC"/>
              </a:endParaRPr>
            </a:p>
          </p:txBody>
        </p:sp>
        <p:grpSp>
          <p:nvGrpSpPr>
            <p:cNvPr id="849" name="Google Shape;849;p86"/>
            <p:cNvGrpSpPr/>
            <p:nvPr/>
          </p:nvGrpSpPr>
          <p:grpSpPr>
            <a:xfrm>
              <a:off x="4839327" y="1225463"/>
              <a:ext cx="161404" cy="186942"/>
              <a:chOff x="5414433" y="184158"/>
              <a:chExt cx="184990" cy="238781"/>
            </a:xfrm>
          </p:grpSpPr>
          <p:sp>
            <p:nvSpPr>
              <p:cNvPr id="850" name="Google Shape;850;p86"/>
              <p:cNvSpPr/>
              <p:nvPr/>
            </p:nvSpPr>
            <p:spPr>
              <a:xfrm>
                <a:off x="5544319" y="184158"/>
                <a:ext cx="55104" cy="53791"/>
              </a:xfrm>
              <a:custGeom>
                <a:avLst/>
                <a:gdLst/>
                <a:ahLst/>
                <a:cxnLst/>
                <a:rect l="l" t="t" r="r" b="b"/>
                <a:pathLst>
                  <a:path w="185" h="181" extrusionOk="0">
                    <a:moveTo>
                      <a:pt x="169" y="180"/>
                    </a:moveTo>
                    <a:lnTo>
                      <a:pt x="15" y="180"/>
                    </a:lnTo>
                    <a:cubicBezTo>
                      <a:pt x="6" y="180"/>
                      <a:pt x="0" y="174"/>
                      <a:pt x="0" y="166"/>
                    </a:cubicBezTo>
                    <a:lnTo>
                      <a:pt x="0" y="14"/>
                    </a:lnTo>
                    <a:cubicBezTo>
                      <a:pt x="0" y="5"/>
                      <a:pt x="6" y="0"/>
                      <a:pt x="15" y="0"/>
                    </a:cubicBezTo>
                    <a:cubicBezTo>
                      <a:pt x="24" y="0"/>
                      <a:pt x="30" y="5"/>
                      <a:pt x="30" y="14"/>
                    </a:cubicBezTo>
                    <a:lnTo>
                      <a:pt x="30" y="151"/>
                    </a:lnTo>
                    <a:lnTo>
                      <a:pt x="169" y="151"/>
                    </a:lnTo>
                    <a:cubicBezTo>
                      <a:pt x="178" y="151"/>
                      <a:pt x="184" y="158"/>
                      <a:pt x="184" y="166"/>
                    </a:cubicBezTo>
                    <a:cubicBezTo>
                      <a:pt x="184" y="175"/>
                      <a:pt x="178" y="180"/>
                      <a:pt x="169" y="18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5C646A"/>
                  </a:solidFill>
                  <a:latin typeface="Salesforce Sans"/>
                  <a:ea typeface="Salesforce Sans"/>
                  <a:cs typeface="Salesforce Sans"/>
                  <a:sym typeface="Salesforce Sans"/>
                </a:endParaRPr>
              </a:p>
            </p:txBody>
          </p:sp>
          <p:sp>
            <p:nvSpPr>
              <p:cNvPr id="851" name="Google Shape;851;p86"/>
              <p:cNvSpPr/>
              <p:nvPr/>
            </p:nvSpPr>
            <p:spPr>
              <a:xfrm>
                <a:off x="5414433" y="184158"/>
                <a:ext cx="184990" cy="238781"/>
              </a:xfrm>
              <a:custGeom>
                <a:avLst/>
                <a:gdLst/>
                <a:ahLst/>
                <a:cxnLst/>
                <a:rect l="l" t="t" r="r" b="b"/>
                <a:pathLst>
                  <a:path w="621" h="802" extrusionOk="0">
                    <a:moveTo>
                      <a:pt x="578" y="801"/>
                    </a:moveTo>
                    <a:lnTo>
                      <a:pt x="42" y="801"/>
                    </a:lnTo>
                    <a:cubicBezTo>
                      <a:pt x="20" y="801"/>
                      <a:pt x="0" y="782"/>
                      <a:pt x="0" y="760"/>
                    </a:cubicBezTo>
                    <a:lnTo>
                      <a:pt x="0" y="41"/>
                    </a:lnTo>
                    <a:cubicBezTo>
                      <a:pt x="0" y="19"/>
                      <a:pt x="20" y="0"/>
                      <a:pt x="42" y="0"/>
                    </a:cubicBezTo>
                    <a:lnTo>
                      <a:pt x="469" y="0"/>
                    </a:lnTo>
                    <a:cubicBezTo>
                      <a:pt x="482" y="0"/>
                      <a:pt x="489" y="5"/>
                      <a:pt x="494" y="11"/>
                    </a:cubicBezTo>
                    <a:lnTo>
                      <a:pt x="608" y="123"/>
                    </a:lnTo>
                    <a:cubicBezTo>
                      <a:pt x="615" y="130"/>
                      <a:pt x="620" y="142"/>
                      <a:pt x="620" y="152"/>
                    </a:cubicBezTo>
                    <a:lnTo>
                      <a:pt x="620" y="760"/>
                    </a:lnTo>
                    <a:cubicBezTo>
                      <a:pt x="620" y="784"/>
                      <a:pt x="602" y="801"/>
                      <a:pt x="578" y="801"/>
                    </a:cubicBezTo>
                    <a:close/>
                    <a:moveTo>
                      <a:pt x="42" y="29"/>
                    </a:moveTo>
                    <a:cubicBezTo>
                      <a:pt x="36" y="29"/>
                      <a:pt x="30" y="35"/>
                      <a:pt x="30" y="41"/>
                    </a:cubicBezTo>
                    <a:lnTo>
                      <a:pt x="30" y="760"/>
                    </a:lnTo>
                    <a:cubicBezTo>
                      <a:pt x="30" y="766"/>
                      <a:pt x="36" y="772"/>
                      <a:pt x="42" y="772"/>
                    </a:cubicBezTo>
                    <a:lnTo>
                      <a:pt x="578" y="772"/>
                    </a:lnTo>
                    <a:cubicBezTo>
                      <a:pt x="584" y="772"/>
                      <a:pt x="590" y="766"/>
                      <a:pt x="590" y="760"/>
                    </a:cubicBezTo>
                    <a:lnTo>
                      <a:pt x="590" y="152"/>
                    </a:lnTo>
                    <a:cubicBezTo>
                      <a:pt x="590" y="148"/>
                      <a:pt x="589" y="145"/>
                      <a:pt x="587" y="143"/>
                    </a:cubicBezTo>
                    <a:lnTo>
                      <a:pt x="473" y="32"/>
                    </a:lnTo>
                    <a:cubicBezTo>
                      <a:pt x="472" y="31"/>
                      <a:pt x="470" y="29"/>
                      <a:pt x="470" y="29"/>
                    </a:cubicBezTo>
                    <a:lnTo>
                      <a:pt x="42" y="2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5C646A"/>
                  </a:solidFill>
                  <a:latin typeface="Salesforce Sans"/>
                  <a:ea typeface="Salesforce Sans"/>
                  <a:cs typeface="Salesforce Sans"/>
                  <a:sym typeface="Salesforce Sans"/>
                </a:endParaRPr>
              </a:p>
            </p:txBody>
          </p:sp>
          <p:sp>
            <p:nvSpPr>
              <p:cNvPr id="852" name="Google Shape;852;p86"/>
              <p:cNvSpPr/>
              <p:nvPr/>
            </p:nvSpPr>
            <p:spPr>
              <a:xfrm>
                <a:off x="5456417" y="292087"/>
                <a:ext cx="102335" cy="11114"/>
              </a:xfrm>
              <a:custGeom>
                <a:avLst/>
                <a:gdLst/>
                <a:ahLst/>
                <a:cxnLst/>
                <a:rect l="l" t="t" r="r" b="b"/>
                <a:pathLst>
                  <a:path w="342" h="30" extrusionOk="0">
                    <a:moveTo>
                      <a:pt x="326" y="29"/>
                    </a:moveTo>
                    <a:lnTo>
                      <a:pt x="15" y="29"/>
                    </a:lnTo>
                    <a:cubicBezTo>
                      <a:pt x="6" y="29"/>
                      <a:pt x="0" y="23"/>
                      <a:pt x="0" y="14"/>
                    </a:cubicBezTo>
                    <a:cubicBezTo>
                      <a:pt x="0" y="6"/>
                      <a:pt x="6" y="0"/>
                      <a:pt x="15" y="0"/>
                    </a:cubicBezTo>
                    <a:lnTo>
                      <a:pt x="326" y="0"/>
                    </a:lnTo>
                    <a:cubicBezTo>
                      <a:pt x="335" y="0"/>
                      <a:pt x="341" y="6"/>
                      <a:pt x="341" y="14"/>
                    </a:cubicBezTo>
                    <a:cubicBezTo>
                      <a:pt x="341" y="23"/>
                      <a:pt x="335" y="29"/>
                      <a:pt x="326" y="29"/>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5C646A"/>
                  </a:solidFill>
                  <a:latin typeface="Salesforce Sans"/>
                  <a:ea typeface="Salesforce Sans"/>
                  <a:cs typeface="Salesforce Sans"/>
                  <a:sym typeface="Salesforce Sans"/>
                </a:endParaRPr>
              </a:p>
            </p:txBody>
          </p:sp>
          <p:sp>
            <p:nvSpPr>
              <p:cNvPr id="853" name="Google Shape;853;p86"/>
              <p:cNvSpPr/>
              <p:nvPr/>
            </p:nvSpPr>
            <p:spPr>
              <a:xfrm>
                <a:off x="5456417" y="330136"/>
                <a:ext cx="102335" cy="11112"/>
              </a:xfrm>
              <a:custGeom>
                <a:avLst/>
                <a:gdLst/>
                <a:ahLst/>
                <a:cxnLst/>
                <a:rect l="l" t="t" r="r" b="b"/>
                <a:pathLst>
                  <a:path w="342" h="31" extrusionOk="0">
                    <a:moveTo>
                      <a:pt x="326" y="30"/>
                    </a:moveTo>
                    <a:lnTo>
                      <a:pt x="15" y="30"/>
                    </a:lnTo>
                    <a:cubicBezTo>
                      <a:pt x="6" y="30"/>
                      <a:pt x="0" y="24"/>
                      <a:pt x="0" y="15"/>
                    </a:cubicBezTo>
                    <a:cubicBezTo>
                      <a:pt x="0" y="6"/>
                      <a:pt x="6" y="0"/>
                      <a:pt x="15" y="0"/>
                    </a:cubicBezTo>
                    <a:lnTo>
                      <a:pt x="326" y="0"/>
                    </a:lnTo>
                    <a:cubicBezTo>
                      <a:pt x="335" y="0"/>
                      <a:pt x="341" y="6"/>
                      <a:pt x="341" y="15"/>
                    </a:cubicBezTo>
                    <a:cubicBezTo>
                      <a:pt x="341" y="24"/>
                      <a:pt x="335" y="30"/>
                      <a:pt x="326" y="3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5C646A"/>
                  </a:solidFill>
                  <a:latin typeface="Salesforce Sans"/>
                  <a:ea typeface="Salesforce Sans"/>
                  <a:cs typeface="Salesforce Sans"/>
                  <a:sym typeface="Salesforce Sans"/>
                </a:endParaRPr>
              </a:p>
            </p:txBody>
          </p:sp>
          <p:sp>
            <p:nvSpPr>
              <p:cNvPr id="854" name="Google Shape;854;p86"/>
              <p:cNvSpPr/>
              <p:nvPr/>
            </p:nvSpPr>
            <p:spPr>
              <a:xfrm>
                <a:off x="5456417" y="366871"/>
                <a:ext cx="102335" cy="11112"/>
              </a:xfrm>
              <a:custGeom>
                <a:avLst/>
                <a:gdLst/>
                <a:ahLst/>
                <a:cxnLst/>
                <a:rect l="l" t="t" r="r" b="b"/>
                <a:pathLst>
                  <a:path w="342" h="30" extrusionOk="0">
                    <a:moveTo>
                      <a:pt x="326" y="29"/>
                    </a:moveTo>
                    <a:lnTo>
                      <a:pt x="15" y="29"/>
                    </a:lnTo>
                    <a:cubicBezTo>
                      <a:pt x="6" y="29"/>
                      <a:pt x="0" y="23"/>
                      <a:pt x="0" y="14"/>
                    </a:cubicBezTo>
                    <a:cubicBezTo>
                      <a:pt x="0" y="6"/>
                      <a:pt x="6" y="0"/>
                      <a:pt x="15" y="0"/>
                    </a:cubicBezTo>
                    <a:lnTo>
                      <a:pt x="326" y="0"/>
                    </a:lnTo>
                    <a:cubicBezTo>
                      <a:pt x="335" y="0"/>
                      <a:pt x="341" y="6"/>
                      <a:pt x="341" y="14"/>
                    </a:cubicBezTo>
                    <a:cubicBezTo>
                      <a:pt x="341" y="23"/>
                      <a:pt x="335" y="29"/>
                      <a:pt x="326" y="29"/>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5C646A"/>
                  </a:solidFill>
                  <a:latin typeface="Salesforce Sans"/>
                  <a:ea typeface="Salesforce Sans"/>
                  <a:cs typeface="Salesforce Sans"/>
                  <a:sym typeface="Salesforce Sans"/>
                </a:endParaRPr>
              </a:p>
            </p:txBody>
          </p:sp>
          <p:sp>
            <p:nvSpPr>
              <p:cNvPr id="855" name="Google Shape;855;p86"/>
              <p:cNvSpPr/>
              <p:nvPr/>
            </p:nvSpPr>
            <p:spPr>
              <a:xfrm>
                <a:off x="5456417" y="255351"/>
                <a:ext cx="66911" cy="11114"/>
              </a:xfrm>
              <a:custGeom>
                <a:avLst/>
                <a:gdLst/>
                <a:ahLst/>
                <a:cxnLst/>
                <a:rect l="l" t="t" r="r" b="b"/>
                <a:pathLst>
                  <a:path w="225" h="31" extrusionOk="0">
                    <a:moveTo>
                      <a:pt x="209" y="30"/>
                    </a:moveTo>
                    <a:lnTo>
                      <a:pt x="15" y="30"/>
                    </a:lnTo>
                    <a:cubicBezTo>
                      <a:pt x="6" y="30"/>
                      <a:pt x="0" y="24"/>
                      <a:pt x="0" y="15"/>
                    </a:cubicBezTo>
                    <a:cubicBezTo>
                      <a:pt x="0" y="6"/>
                      <a:pt x="6" y="0"/>
                      <a:pt x="15" y="0"/>
                    </a:cubicBezTo>
                    <a:lnTo>
                      <a:pt x="209" y="0"/>
                    </a:lnTo>
                    <a:cubicBezTo>
                      <a:pt x="218" y="0"/>
                      <a:pt x="224" y="6"/>
                      <a:pt x="224" y="15"/>
                    </a:cubicBezTo>
                    <a:cubicBezTo>
                      <a:pt x="224" y="24"/>
                      <a:pt x="218" y="30"/>
                      <a:pt x="209" y="3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5C646A"/>
                  </a:solidFill>
                  <a:latin typeface="Salesforce Sans"/>
                  <a:ea typeface="Salesforce Sans"/>
                  <a:cs typeface="Salesforce Sans"/>
                  <a:sym typeface="Salesforce Sans"/>
                </a:endParaRPr>
              </a:p>
            </p:txBody>
          </p:sp>
        </p:grpSp>
      </p:grpSp>
      <p:sp>
        <p:nvSpPr>
          <p:cNvPr id="856" name="Google Shape;856;p86" descr="Red oval circling the Streamline communications recommendation"/>
          <p:cNvSpPr txBox="1"/>
          <p:nvPr/>
        </p:nvSpPr>
        <p:spPr>
          <a:xfrm>
            <a:off x="4838175" y="4300499"/>
            <a:ext cx="3935400" cy="58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a:solidFill>
                  <a:schemeClr val="dk2"/>
                </a:solidFill>
                <a:latin typeface="Salesforce Sans"/>
                <a:ea typeface="Salesforce Sans"/>
                <a:cs typeface="Salesforce Sans"/>
                <a:sym typeface="Salesforce Sans"/>
              </a:rPr>
              <a:t>Streamline Communications</a:t>
            </a:r>
            <a:endParaRPr sz="1000" b="1">
              <a:solidFill>
                <a:schemeClr val="dk2"/>
              </a:solidFill>
              <a:latin typeface="Salesforce Sans"/>
              <a:ea typeface="Salesforce Sans"/>
              <a:cs typeface="Salesforce Sans"/>
              <a:sym typeface="Salesforce Sans"/>
            </a:endParaRPr>
          </a:p>
          <a:p>
            <a:pPr marL="0" marR="0" lvl="0" indent="0" algn="l" rtl="0">
              <a:lnSpc>
                <a:spcPct val="100000"/>
              </a:lnSpc>
              <a:spcBef>
                <a:spcPts val="0"/>
              </a:spcBef>
              <a:spcAft>
                <a:spcPts val="0"/>
              </a:spcAft>
              <a:buClr>
                <a:srgbClr val="000000"/>
              </a:buClr>
              <a:buSzPts val="1000"/>
              <a:buFont typeface="Arial"/>
              <a:buNone/>
            </a:pPr>
            <a:r>
              <a:rPr lang="en" sz="800">
                <a:solidFill>
                  <a:srgbClr val="1C1C1C"/>
                </a:solidFill>
                <a:latin typeface="Salesforce Sans"/>
                <a:ea typeface="Salesforce Sans"/>
                <a:cs typeface="Salesforce Sans"/>
                <a:sym typeface="Salesforce Sans"/>
              </a:rPr>
              <a:t>Deliver personalized content to constituents at the </a:t>
            </a:r>
            <a:r>
              <a:rPr lang="en" sz="800" i="1">
                <a:solidFill>
                  <a:srgbClr val="1C1C1C"/>
                </a:solidFill>
                <a:latin typeface="Salesforce Sans"/>
                <a:ea typeface="Salesforce Sans"/>
                <a:cs typeface="Salesforce Sans"/>
                <a:sym typeface="Salesforce Sans"/>
              </a:rPr>
              <a:t>right time</a:t>
            </a:r>
            <a:r>
              <a:rPr lang="en" sz="800">
                <a:solidFill>
                  <a:srgbClr val="1C1C1C"/>
                </a:solidFill>
                <a:latin typeface="Salesforce Sans"/>
                <a:ea typeface="Salesforce Sans"/>
                <a:cs typeface="Salesforce Sans"/>
                <a:sym typeface="Salesforce Sans"/>
              </a:rPr>
              <a:t>. Reduce the overall number of emails sent, with dynamic content based upon the role of the recipient. </a:t>
            </a:r>
            <a:r>
              <a:rPr lang="en" sz="800">
                <a:latin typeface="Salesforce Sans"/>
                <a:ea typeface="Salesforce Sans"/>
                <a:cs typeface="Salesforce Sans"/>
                <a:sym typeface="Salesforce Sans"/>
              </a:rPr>
              <a:t>Bring constituents clarity on actionable vs. informational communications. </a:t>
            </a:r>
            <a:endParaRPr sz="800">
              <a:solidFill>
                <a:srgbClr val="1C1C1C"/>
              </a:solidFill>
              <a:latin typeface="Salesforce Sans"/>
              <a:ea typeface="Salesforce Sans"/>
              <a:cs typeface="Salesforce Sans"/>
              <a:sym typeface="Salesforce Sans"/>
            </a:endParaRPr>
          </a:p>
        </p:txBody>
      </p:sp>
      <p:sp>
        <p:nvSpPr>
          <p:cNvPr id="857" name="Google Shape;857;p86"/>
          <p:cNvSpPr txBox="1"/>
          <p:nvPr/>
        </p:nvSpPr>
        <p:spPr>
          <a:xfrm>
            <a:off x="515055" y="4465050"/>
            <a:ext cx="3935400" cy="56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a:solidFill>
                  <a:srgbClr val="11567F"/>
                </a:solidFill>
                <a:latin typeface="Salesforce Sans"/>
                <a:ea typeface="Salesforce Sans"/>
                <a:cs typeface="Salesforce Sans"/>
                <a:sym typeface="Salesforce Sans"/>
              </a:rPr>
              <a:t>High-touch Student Support</a:t>
            </a:r>
            <a:endParaRPr sz="1000" b="1" i="0" u="none" strike="noStrike" cap="none">
              <a:solidFill>
                <a:srgbClr val="1C1C1C"/>
              </a:solidFill>
              <a:latin typeface="Salesforce Sans"/>
              <a:ea typeface="Salesforce Sans"/>
              <a:cs typeface="Salesforce Sans"/>
              <a:sym typeface="Salesforce Sans"/>
            </a:endParaRPr>
          </a:p>
          <a:p>
            <a:pPr marL="0" marR="0" lvl="0" indent="0" algn="l" rtl="0">
              <a:lnSpc>
                <a:spcPct val="100000"/>
              </a:lnSpc>
              <a:spcBef>
                <a:spcPts val="0"/>
              </a:spcBef>
              <a:spcAft>
                <a:spcPts val="0"/>
              </a:spcAft>
              <a:buClr>
                <a:srgbClr val="000000"/>
              </a:buClr>
              <a:buSzPts val="1000"/>
              <a:buFont typeface="Arial"/>
              <a:buNone/>
            </a:pPr>
            <a:r>
              <a:rPr lang="en" sz="800">
                <a:solidFill>
                  <a:srgbClr val="1C1C1C"/>
                </a:solidFill>
                <a:latin typeface="Salesforce Sans"/>
                <a:ea typeface="Salesforce Sans"/>
                <a:cs typeface="Salesforce Sans"/>
                <a:sym typeface="Salesforce Sans"/>
              </a:rPr>
              <a:t>When supporting students, UB staff and faculty provide individualized  attention, oftentimes in person. UB is proud of this special care but struggle with the high volumes and lack of automation.</a:t>
            </a:r>
            <a:endParaRPr sz="800" b="0" i="0" u="none" strike="noStrike" cap="none">
              <a:solidFill>
                <a:srgbClr val="1C1C1C"/>
              </a:solidFill>
              <a:highlight>
                <a:srgbClr val="FFFF00"/>
              </a:highlight>
              <a:latin typeface="Salesforce Sans"/>
              <a:ea typeface="Salesforce Sans"/>
              <a:cs typeface="Salesforce Sans"/>
              <a:sym typeface="Salesforce Sans"/>
            </a:endParaRPr>
          </a:p>
        </p:txBody>
      </p:sp>
      <p:sp>
        <p:nvSpPr>
          <p:cNvPr id="858" name="Google Shape;858;p86"/>
          <p:cNvSpPr txBox="1"/>
          <p:nvPr/>
        </p:nvSpPr>
        <p:spPr>
          <a:xfrm>
            <a:off x="489740" y="2092610"/>
            <a:ext cx="4006500" cy="57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a:solidFill>
                  <a:srgbClr val="11567F"/>
                </a:solidFill>
                <a:latin typeface="Salesforce Sans"/>
                <a:ea typeface="Salesforce Sans"/>
                <a:cs typeface="Salesforce Sans"/>
                <a:sym typeface="Salesforce Sans"/>
              </a:rPr>
              <a:t>Campus-wide Collaboration</a:t>
            </a:r>
            <a:endParaRPr sz="1000" b="1">
              <a:solidFill>
                <a:srgbClr val="11567F"/>
              </a:solidFill>
              <a:latin typeface="Salesforce Sans"/>
              <a:ea typeface="Salesforce Sans"/>
              <a:cs typeface="Salesforce Sans"/>
              <a:sym typeface="Salesforce Sans"/>
            </a:endParaRPr>
          </a:p>
          <a:p>
            <a:pPr marL="0" lvl="0" indent="0" algn="l" rtl="0">
              <a:spcBef>
                <a:spcPts val="0"/>
              </a:spcBef>
              <a:spcAft>
                <a:spcPts val="0"/>
              </a:spcAft>
              <a:buClr>
                <a:srgbClr val="000000"/>
              </a:buClr>
              <a:buSzPts val="1300"/>
              <a:buFont typeface="Arial"/>
              <a:buNone/>
            </a:pPr>
            <a:r>
              <a:rPr lang="en" sz="800">
                <a:latin typeface="Salesforce Sans"/>
                <a:ea typeface="Salesforce Sans"/>
                <a:cs typeface="Salesforce Sans"/>
                <a:sym typeface="Salesforce Sans"/>
              </a:rPr>
              <a:t>Student issues are “thrown over the wall” from one department to another without visibility into the resolution. Cases are treated as individual issues instead of a multi-faceted problem that requires multiple departments.</a:t>
            </a:r>
            <a:endParaRPr sz="800">
              <a:latin typeface="Salesforce Sans"/>
              <a:ea typeface="Salesforce Sans"/>
              <a:cs typeface="Salesforce Sans"/>
              <a:sym typeface="Salesforce Sans"/>
            </a:endParaRPr>
          </a:p>
        </p:txBody>
      </p:sp>
      <p:sp>
        <p:nvSpPr>
          <p:cNvPr id="859" name="Google Shape;859;p86"/>
          <p:cNvSpPr txBox="1"/>
          <p:nvPr/>
        </p:nvSpPr>
        <p:spPr>
          <a:xfrm>
            <a:off x="4864017" y="1509494"/>
            <a:ext cx="4086600" cy="58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a:solidFill>
                  <a:schemeClr val="dk2"/>
                </a:solidFill>
                <a:latin typeface="Salesforce Sans"/>
                <a:ea typeface="Salesforce Sans"/>
                <a:cs typeface="Salesforce Sans"/>
                <a:sym typeface="Salesforce Sans"/>
              </a:rPr>
              <a:t>Strengthen Data Governance</a:t>
            </a:r>
            <a:endParaRPr sz="1000" b="1">
              <a:solidFill>
                <a:schemeClr val="dk2"/>
              </a:solidFill>
              <a:latin typeface="Salesforce Sans"/>
              <a:ea typeface="Salesforce Sans"/>
              <a:cs typeface="Salesforce Sans"/>
              <a:sym typeface="Salesforce Sans"/>
            </a:endParaRPr>
          </a:p>
          <a:p>
            <a:pPr marL="0" marR="0" lvl="0" indent="0" algn="l" rtl="0">
              <a:lnSpc>
                <a:spcPct val="100000"/>
              </a:lnSpc>
              <a:spcBef>
                <a:spcPts val="0"/>
              </a:spcBef>
              <a:spcAft>
                <a:spcPts val="0"/>
              </a:spcAft>
              <a:buClr>
                <a:srgbClr val="000000"/>
              </a:buClr>
              <a:buSzPts val="1000"/>
              <a:buFont typeface="Arial"/>
              <a:buNone/>
            </a:pPr>
            <a:r>
              <a:rPr lang="en" sz="800">
                <a:latin typeface="Salesforce Sans"/>
                <a:ea typeface="Salesforce Sans"/>
                <a:cs typeface="Salesforce Sans"/>
                <a:sym typeface="Salesforce Sans"/>
              </a:rPr>
              <a:t>Review access to data attributes across systems through the lens of FERPA. Create a strategy to centralize communications across the university as Marketing Cloud comes online.</a:t>
            </a:r>
            <a:endParaRPr sz="800" i="0" u="none" strike="noStrike" cap="none">
              <a:latin typeface="Salesforce Sans"/>
              <a:ea typeface="Salesforce Sans"/>
              <a:cs typeface="Salesforce Sans"/>
              <a:sym typeface="Salesforce Sans"/>
            </a:endParaRPr>
          </a:p>
        </p:txBody>
      </p:sp>
      <p:sp>
        <p:nvSpPr>
          <p:cNvPr id="860" name="Google Shape;860;p86"/>
          <p:cNvSpPr txBox="1"/>
          <p:nvPr/>
        </p:nvSpPr>
        <p:spPr>
          <a:xfrm>
            <a:off x="489750" y="1454948"/>
            <a:ext cx="4006500" cy="58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a:solidFill>
                  <a:srgbClr val="11567F"/>
                </a:solidFill>
                <a:latin typeface="Salesforce Sans"/>
                <a:ea typeface="Salesforce Sans"/>
                <a:cs typeface="Salesforce Sans"/>
                <a:sym typeface="Salesforce Sans"/>
              </a:rPr>
              <a:t>Governance and Change Management</a:t>
            </a:r>
            <a:endParaRPr sz="1400" b="0" i="0" u="none" strike="noStrike" cap="none">
              <a:solidFill>
                <a:srgbClr val="1156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800">
                <a:latin typeface="Salesforce Sans"/>
                <a:ea typeface="Salesforce Sans"/>
                <a:cs typeface="Salesforce Sans"/>
                <a:sym typeface="Salesforce Sans"/>
              </a:rPr>
              <a:t>As new systems have been implemented, data access has been decided on an individual system basis vs. in relation to the ecosystem. Staff and faculty need to feel a part of the rollout of new systems.</a:t>
            </a:r>
            <a:endParaRPr sz="800" i="0" u="none" strike="noStrike" cap="none">
              <a:latin typeface="Salesforce Sans"/>
              <a:ea typeface="Salesforce Sans"/>
              <a:cs typeface="Salesforce Sans"/>
              <a:sym typeface="Salesforce Sans"/>
            </a:endParaRPr>
          </a:p>
        </p:txBody>
      </p:sp>
      <p:sp>
        <p:nvSpPr>
          <p:cNvPr id="861" name="Google Shape;861;p86">
            <a:extLst>
              <a:ext uri="{C183D7F6-B498-43B3-948B-1728B52AA6E4}">
                <adec:decorative xmlns:adec="http://schemas.microsoft.com/office/drawing/2017/decorative" val="1"/>
              </a:ext>
            </a:extLst>
          </p:cNvPr>
          <p:cNvSpPr/>
          <p:nvPr/>
        </p:nvSpPr>
        <p:spPr>
          <a:xfrm>
            <a:off x="4822525" y="4375400"/>
            <a:ext cx="34800" cy="585600"/>
          </a:xfrm>
          <a:prstGeom prst="leftBrace">
            <a:avLst>
              <a:gd name="adj1" fmla="val 39047"/>
              <a:gd name="adj2" fmla="val 50000"/>
            </a:avLst>
          </a:prstGeom>
          <a:noFill/>
          <a:ln w="9525" cap="flat"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862" name="Google Shape;862;p86" descr="process"/>
          <p:cNvSpPr txBox="1"/>
          <p:nvPr/>
        </p:nvSpPr>
        <p:spPr>
          <a:xfrm rot="-5400000">
            <a:off x="4319325" y="4428375"/>
            <a:ext cx="666300" cy="3231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5C646A"/>
              </a:buClr>
              <a:buSzPts val="800"/>
              <a:buFont typeface="Arial"/>
              <a:buNone/>
            </a:pPr>
            <a:r>
              <a:rPr lang="en" sz="800" b="1" dirty="0">
                <a:solidFill>
                  <a:srgbClr val="1C1C1C"/>
                </a:solidFill>
                <a:latin typeface="Salesforce Sans"/>
                <a:ea typeface="Salesforce Sans"/>
                <a:cs typeface="Salesforce Sans"/>
                <a:sym typeface="Salesforce Sans"/>
              </a:rPr>
              <a:t>Process</a:t>
            </a:r>
            <a:endParaRPr sz="800" b="1" i="0" u="none" strike="noStrike" cap="none" dirty="0">
              <a:solidFill>
                <a:srgbClr val="1C1C1C"/>
              </a:solidFill>
              <a:latin typeface="Salesforce Sans"/>
              <a:ea typeface="Salesforce Sans"/>
              <a:cs typeface="Salesforce Sans"/>
              <a:sym typeface="Salesforce Sans"/>
            </a:endParaRPr>
          </a:p>
        </p:txBody>
      </p:sp>
      <p:sp>
        <p:nvSpPr>
          <p:cNvPr id="863" name="Google Shape;863;p86" descr="people"/>
          <p:cNvSpPr txBox="1"/>
          <p:nvPr/>
        </p:nvSpPr>
        <p:spPr>
          <a:xfrm rot="-5400000">
            <a:off x="3996975" y="2245625"/>
            <a:ext cx="1314000" cy="3186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5C646A"/>
              </a:buClr>
              <a:buSzPts val="800"/>
              <a:buFont typeface="Arial"/>
              <a:buNone/>
            </a:pPr>
            <a:r>
              <a:rPr lang="en" sz="800" b="1" dirty="0">
                <a:solidFill>
                  <a:srgbClr val="1C1C1C"/>
                </a:solidFill>
                <a:latin typeface="Salesforce Sans"/>
                <a:ea typeface="Salesforce Sans"/>
                <a:cs typeface="Salesforce Sans"/>
                <a:sym typeface="Salesforce Sans"/>
              </a:rPr>
              <a:t>People</a:t>
            </a:r>
            <a:endParaRPr sz="800" b="1" i="0" u="none" strike="noStrike" cap="none" dirty="0">
              <a:solidFill>
                <a:srgbClr val="1C1C1C"/>
              </a:solidFill>
              <a:latin typeface="Salesforce Sans"/>
              <a:ea typeface="Salesforce Sans"/>
              <a:cs typeface="Salesforce Sans"/>
              <a:sym typeface="Salesforce Sans"/>
            </a:endParaRPr>
          </a:p>
        </p:txBody>
      </p:sp>
      <p:sp>
        <p:nvSpPr>
          <p:cNvPr id="864" name="Google Shape;864;p86"/>
          <p:cNvSpPr txBox="1"/>
          <p:nvPr/>
        </p:nvSpPr>
        <p:spPr>
          <a:xfrm>
            <a:off x="4809225" y="2014408"/>
            <a:ext cx="4114500" cy="632100"/>
          </a:xfrm>
          <a:prstGeom prst="rect">
            <a:avLst/>
          </a:prstGeom>
          <a:noFill/>
          <a:ln>
            <a:noFill/>
          </a:ln>
        </p:spPr>
        <p:txBody>
          <a:bodyPr spcFirstLastPara="1" wrap="square" lIns="121875" tIns="60925" rIns="121875" bIns="609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000" b="1">
                <a:solidFill>
                  <a:schemeClr val="dk2"/>
                </a:solidFill>
                <a:latin typeface="Salesforce Sans"/>
                <a:ea typeface="Salesforce Sans"/>
                <a:cs typeface="Salesforce Sans"/>
                <a:sym typeface="Salesforce Sans"/>
              </a:rPr>
              <a:t>Focus on Constituent-centric Experiences</a:t>
            </a:r>
            <a:endParaRPr sz="1000" b="1">
              <a:solidFill>
                <a:schemeClr val="dk2"/>
              </a:solidFill>
              <a:latin typeface="Salesforce Sans"/>
              <a:ea typeface="Salesforce Sans"/>
              <a:cs typeface="Salesforce Sans"/>
              <a:sym typeface="Salesforce Sans"/>
            </a:endParaRPr>
          </a:p>
          <a:p>
            <a:pPr marL="0" lvl="0" indent="0" algn="l" rtl="0">
              <a:spcBef>
                <a:spcPts val="0"/>
              </a:spcBef>
              <a:spcAft>
                <a:spcPts val="0"/>
              </a:spcAft>
              <a:buClr>
                <a:srgbClr val="000000"/>
              </a:buClr>
              <a:buSzPts val="1000"/>
              <a:buFont typeface="Arial"/>
              <a:buNone/>
            </a:pPr>
            <a:r>
              <a:rPr lang="en" sz="800">
                <a:latin typeface="Salesforce Sans"/>
                <a:ea typeface="Salesforce Sans"/>
                <a:cs typeface="Salesforce Sans"/>
                <a:sym typeface="Salesforce Sans"/>
              </a:rPr>
              <a:t>Make it easier for students and faculty to understand and complete tasks, in a simplified, engaging and interactive way. Allow all members of the UB community to connect with one another for richer experiences.</a:t>
            </a:r>
            <a:endParaRPr sz="800">
              <a:solidFill>
                <a:srgbClr val="11567F"/>
              </a:solidFill>
              <a:latin typeface="Salesforce Sans"/>
              <a:ea typeface="Salesforce Sans"/>
              <a:cs typeface="Salesforce Sans"/>
              <a:sym typeface="Salesforce Sans"/>
            </a:endParaRPr>
          </a:p>
        </p:txBody>
      </p:sp>
      <p:sp>
        <p:nvSpPr>
          <p:cNvPr id="865" name="Google Shape;865;p86" descr="Process"/>
          <p:cNvSpPr txBox="1"/>
          <p:nvPr/>
        </p:nvSpPr>
        <p:spPr>
          <a:xfrm>
            <a:off x="4809238" y="2605025"/>
            <a:ext cx="4114500" cy="632100"/>
          </a:xfrm>
          <a:prstGeom prst="rect">
            <a:avLst/>
          </a:prstGeom>
          <a:noFill/>
          <a:ln>
            <a:noFill/>
          </a:ln>
        </p:spPr>
        <p:txBody>
          <a:bodyPr spcFirstLastPara="1" wrap="square" lIns="121875" tIns="60925" rIns="121875" bIns="609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000" b="1" dirty="0">
                <a:solidFill>
                  <a:schemeClr val="dk2"/>
                </a:solidFill>
                <a:latin typeface="Salesforce Sans"/>
                <a:ea typeface="Salesforce Sans"/>
                <a:cs typeface="Salesforce Sans"/>
                <a:sym typeface="Salesforce Sans"/>
              </a:rPr>
              <a:t>Prioritize Human Centered Change Management</a:t>
            </a:r>
            <a:endParaRPr sz="1000" b="1" dirty="0">
              <a:solidFill>
                <a:schemeClr val="dk2"/>
              </a:solidFill>
              <a:latin typeface="Salesforce Sans"/>
              <a:ea typeface="Salesforce Sans"/>
              <a:cs typeface="Salesforce Sans"/>
              <a:sym typeface="Salesforce Sans"/>
            </a:endParaRPr>
          </a:p>
          <a:p>
            <a:pPr marL="0" lvl="0" indent="0" algn="l" rtl="0">
              <a:spcBef>
                <a:spcPts val="0"/>
              </a:spcBef>
              <a:spcAft>
                <a:spcPts val="0"/>
              </a:spcAft>
              <a:buClr>
                <a:srgbClr val="000000"/>
              </a:buClr>
              <a:buSzPts val="1000"/>
              <a:buFont typeface="Arial"/>
              <a:buNone/>
            </a:pPr>
            <a:r>
              <a:rPr lang="en" sz="800" dirty="0">
                <a:latin typeface="Salesforce Sans"/>
                <a:ea typeface="Salesforce Sans"/>
                <a:cs typeface="Salesforce Sans"/>
                <a:sym typeface="Salesforce Sans"/>
              </a:rPr>
              <a:t>Identify change champions, communicate proactively, visibly request and respond to feedback, and prioritize training and enablement. Establish a change management team with representation from all units. </a:t>
            </a:r>
            <a:endParaRPr sz="800" dirty="0">
              <a:solidFill>
                <a:srgbClr val="11567F"/>
              </a:solidFill>
              <a:latin typeface="Salesforce Sans"/>
              <a:ea typeface="Salesforce Sans"/>
              <a:cs typeface="Salesforce Sans"/>
              <a:sym typeface="Salesforce Sans"/>
            </a:endParaRPr>
          </a:p>
        </p:txBody>
      </p:sp>
      <p:sp>
        <p:nvSpPr>
          <p:cNvPr id="866" name="Google Shape;866;p86"/>
          <p:cNvSpPr txBox="1"/>
          <p:nvPr/>
        </p:nvSpPr>
        <p:spPr>
          <a:xfrm>
            <a:off x="515055" y="3870003"/>
            <a:ext cx="3935400" cy="57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a:solidFill>
                  <a:srgbClr val="11567F"/>
                </a:solidFill>
                <a:latin typeface="Salesforce Sans"/>
                <a:ea typeface="Salesforce Sans"/>
                <a:cs typeface="Salesforce Sans"/>
                <a:sym typeface="Salesforce Sans"/>
              </a:rPr>
              <a:t>Duplicate, Generic Emails</a:t>
            </a:r>
            <a:endParaRPr sz="1000" b="1">
              <a:solidFill>
                <a:srgbClr val="11567F"/>
              </a:solidFill>
              <a:latin typeface="Salesforce Sans"/>
              <a:ea typeface="Salesforce Sans"/>
              <a:cs typeface="Salesforce Sans"/>
              <a:sym typeface="Salesforce Sans"/>
            </a:endParaRPr>
          </a:p>
          <a:p>
            <a:pPr marL="0" lvl="0" indent="0" algn="l" rtl="0">
              <a:spcBef>
                <a:spcPts val="0"/>
              </a:spcBef>
              <a:spcAft>
                <a:spcPts val="0"/>
              </a:spcAft>
              <a:buClr>
                <a:srgbClr val="000000"/>
              </a:buClr>
              <a:buSzPts val="1300"/>
              <a:buFont typeface="Arial"/>
              <a:buNone/>
            </a:pPr>
            <a:r>
              <a:rPr lang="en" sz="800">
                <a:latin typeface="Salesforce Sans"/>
                <a:ea typeface="Salesforce Sans"/>
                <a:cs typeface="Salesforce Sans"/>
                <a:sym typeface="Salesforce Sans"/>
              </a:rPr>
              <a:t>The majority of communications to UB constituents are done via email, which are uncoordinated and lack personalization. Emails with the same content are sent out without UB’s advance knowledge due to lack of visibility and planning.</a:t>
            </a:r>
            <a:endParaRPr sz="800">
              <a:latin typeface="Salesforce Sans"/>
              <a:ea typeface="Salesforce Sans"/>
              <a:cs typeface="Salesforce Sans"/>
              <a:sym typeface="Salesforce Sans"/>
            </a:endParaRPr>
          </a:p>
        </p:txBody>
      </p:sp>
      <p:sp>
        <p:nvSpPr>
          <p:cNvPr id="867" name="Google Shape;867;p86" descr="process"/>
          <p:cNvSpPr txBox="1"/>
          <p:nvPr/>
        </p:nvSpPr>
        <p:spPr>
          <a:xfrm rot="-5400000">
            <a:off x="-259709" y="4248431"/>
            <a:ext cx="990300" cy="3231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5C646A"/>
              </a:buClr>
              <a:buSzPts val="800"/>
              <a:buFont typeface="Arial"/>
              <a:buNone/>
            </a:pPr>
            <a:r>
              <a:rPr lang="en" sz="800" b="1" dirty="0">
                <a:solidFill>
                  <a:srgbClr val="1C1C1C"/>
                </a:solidFill>
                <a:latin typeface="Salesforce Sans"/>
                <a:ea typeface="Salesforce Sans"/>
                <a:cs typeface="Salesforce Sans"/>
                <a:sym typeface="Salesforce Sans"/>
              </a:rPr>
              <a:t>Process</a:t>
            </a:r>
            <a:endParaRPr sz="800" b="1" i="0" u="none" strike="noStrike" cap="none" dirty="0">
              <a:solidFill>
                <a:srgbClr val="1C1C1C"/>
              </a:solidFill>
              <a:latin typeface="Salesforce Sans"/>
              <a:ea typeface="Salesforce Sans"/>
              <a:cs typeface="Salesforce Sans"/>
              <a:sym typeface="Salesforce Sans"/>
            </a:endParaRPr>
          </a:p>
        </p:txBody>
      </p:sp>
      <p:sp>
        <p:nvSpPr>
          <p:cNvPr id="868" name="Google Shape;868;p86" descr="people"/>
          <p:cNvSpPr txBox="1"/>
          <p:nvPr/>
        </p:nvSpPr>
        <p:spPr>
          <a:xfrm rot="-5400000">
            <a:off x="-399059" y="2011809"/>
            <a:ext cx="1246800" cy="3243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5C646A"/>
              </a:buClr>
              <a:buSzPts val="800"/>
              <a:buFont typeface="Arial"/>
              <a:buNone/>
            </a:pPr>
            <a:r>
              <a:rPr lang="en" sz="800" b="1" dirty="0">
                <a:solidFill>
                  <a:srgbClr val="1C1C1C"/>
                </a:solidFill>
                <a:latin typeface="Salesforce Sans"/>
                <a:ea typeface="Salesforce Sans"/>
                <a:cs typeface="Salesforce Sans"/>
                <a:sym typeface="Salesforce Sans"/>
              </a:rPr>
              <a:t>People</a:t>
            </a:r>
            <a:endParaRPr sz="800" b="1" i="0" u="none" strike="noStrike" cap="none" dirty="0">
              <a:solidFill>
                <a:srgbClr val="1C1C1C"/>
              </a:solidFill>
              <a:latin typeface="Salesforce Sans"/>
              <a:ea typeface="Salesforce Sans"/>
              <a:cs typeface="Salesforce Sans"/>
              <a:sym typeface="Salesforce Sans"/>
            </a:endParaRPr>
          </a:p>
        </p:txBody>
      </p:sp>
      <p:sp>
        <p:nvSpPr>
          <p:cNvPr id="869" name="Google Shape;869;p86">
            <a:extLst>
              <a:ext uri="{C183D7F6-B498-43B3-948B-1728B52AA6E4}">
                <adec:decorative xmlns:adec="http://schemas.microsoft.com/office/drawing/2017/decorative" val="1"/>
              </a:ext>
            </a:extLst>
          </p:cNvPr>
          <p:cNvSpPr/>
          <p:nvPr/>
        </p:nvSpPr>
        <p:spPr>
          <a:xfrm>
            <a:off x="420472" y="1555700"/>
            <a:ext cx="34200" cy="1090800"/>
          </a:xfrm>
          <a:prstGeom prst="leftBrace">
            <a:avLst>
              <a:gd name="adj1" fmla="val 39047"/>
              <a:gd name="adj2" fmla="val 50000"/>
            </a:avLst>
          </a:prstGeom>
          <a:noFill/>
          <a:ln w="9525" cap="flat"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870" name="Google Shape;870;p86">
            <a:extLst>
              <a:ext uri="{C183D7F6-B498-43B3-948B-1728B52AA6E4}">
                <adec:decorative xmlns:adec="http://schemas.microsoft.com/office/drawing/2017/decorative" val="1"/>
              </a:ext>
            </a:extLst>
          </p:cNvPr>
          <p:cNvSpPr/>
          <p:nvPr/>
        </p:nvSpPr>
        <p:spPr>
          <a:xfrm>
            <a:off x="430775" y="3907800"/>
            <a:ext cx="34200" cy="1090800"/>
          </a:xfrm>
          <a:prstGeom prst="leftBrace">
            <a:avLst>
              <a:gd name="adj1" fmla="val 39047"/>
              <a:gd name="adj2" fmla="val 50000"/>
            </a:avLst>
          </a:prstGeom>
          <a:noFill/>
          <a:ln w="9525" cap="flat"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871" name="Google Shape;871;p86" descr="Lightbulb icon"/>
          <p:cNvGrpSpPr/>
          <p:nvPr/>
        </p:nvGrpSpPr>
        <p:grpSpPr>
          <a:xfrm>
            <a:off x="4973860" y="1142790"/>
            <a:ext cx="195969" cy="248818"/>
            <a:chOff x="7311483" y="4271894"/>
            <a:chExt cx="531658" cy="675218"/>
          </a:xfrm>
        </p:grpSpPr>
        <p:sp>
          <p:nvSpPr>
            <p:cNvPr id="872" name="Google Shape;872;p86"/>
            <p:cNvSpPr/>
            <p:nvPr/>
          </p:nvSpPr>
          <p:spPr>
            <a:xfrm>
              <a:off x="7396032" y="4361520"/>
              <a:ext cx="365719" cy="382095"/>
            </a:xfrm>
            <a:custGeom>
              <a:avLst/>
              <a:gdLst/>
              <a:ahLst/>
              <a:cxnLst/>
              <a:rect l="l" t="t" r="r" b="b"/>
              <a:pathLst>
                <a:path w="365719" h="382095" extrusionOk="0">
                  <a:moveTo>
                    <a:pt x="355815" y="182618"/>
                  </a:moveTo>
                  <a:cubicBezTo>
                    <a:pt x="355815" y="83273"/>
                    <a:pt x="271754" y="3578"/>
                    <a:pt x="170772" y="10675"/>
                  </a:cubicBezTo>
                  <a:cubicBezTo>
                    <a:pt x="86711" y="16679"/>
                    <a:pt x="17934" y="83819"/>
                    <a:pt x="10838" y="168425"/>
                  </a:cubicBezTo>
                  <a:cubicBezTo>
                    <a:pt x="6471" y="221373"/>
                    <a:pt x="26122" y="269954"/>
                    <a:pt x="59964" y="303796"/>
                  </a:cubicBezTo>
                  <a:cubicBezTo>
                    <a:pt x="79069" y="322901"/>
                    <a:pt x="90532" y="348556"/>
                    <a:pt x="90532" y="375849"/>
                  </a:cubicBezTo>
                  <a:lnTo>
                    <a:pt x="90532" y="376395"/>
                  </a:lnTo>
                  <a:lnTo>
                    <a:pt x="276121" y="376395"/>
                  </a:lnTo>
                  <a:lnTo>
                    <a:pt x="276121" y="375849"/>
                  </a:lnTo>
                  <a:cubicBezTo>
                    <a:pt x="276121" y="349648"/>
                    <a:pt x="286492" y="323993"/>
                    <a:pt x="305051" y="305434"/>
                  </a:cubicBezTo>
                  <a:cubicBezTo>
                    <a:pt x="336165" y="273775"/>
                    <a:pt x="355815" y="230652"/>
                    <a:pt x="355815" y="182618"/>
                  </a:cubicBezTo>
                  <a:close/>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73" name="Google Shape;873;p86"/>
            <p:cNvSpPr/>
            <p:nvPr/>
          </p:nvSpPr>
          <p:spPr>
            <a:xfrm>
              <a:off x="7453404" y="4415453"/>
              <a:ext cx="212881" cy="125545"/>
            </a:xfrm>
            <a:custGeom>
              <a:avLst/>
              <a:gdLst/>
              <a:ahLst/>
              <a:cxnLst/>
              <a:rect l="l" t="t" r="r" b="b"/>
              <a:pathLst>
                <a:path w="212881" h="125545" extrusionOk="0">
                  <a:moveTo>
                    <a:pt x="10235" y="118859"/>
                  </a:moveTo>
                  <a:cubicBezTo>
                    <a:pt x="15147" y="60999"/>
                    <a:pt x="62091" y="14601"/>
                    <a:pt x="119951" y="10781"/>
                  </a:cubicBezTo>
                  <a:cubicBezTo>
                    <a:pt x="122680" y="10781"/>
                    <a:pt x="125409" y="10235"/>
                    <a:pt x="128684" y="10235"/>
                  </a:cubicBezTo>
                  <a:cubicBezTo>
                    <a:pt x="158706" y="10235"/>
                    <a:pt x="185999" y="21152"/>
                    <a:pt x="206741" y="39711"/>
                  </a:cubicBez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74" name="Google Shape;874;p86"/>
            <p:cNvSpPr/>
            <p:nvPr/>
          </p:nvSpPr>
          <p:spPr>
            <a:xfrm>
              <a:off x="7475784" y="4764252"/>
              <a:ext cx="207423" cy="16375"/>
            </a:xfrm>
            <a:custGeom>
              <a:avLst/>
              <a:gdLst/>
              <a:ahLst/>
              <a:cxnLst/>
              <a:rect l="l" t="t" r="r" b="b"/>
              <a:pathLst>
                <a:path w="207423" h="16375" extrusionOk="0">
                  <a:moveTo>
                    <a:pt x="10235" y="10235"/>
                  </a:moveTo>
                  <a:lnTo>
                    <a:pt x="197462" y="10235"/>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75" name="Google Shape;875;p86"/>
            <p:cNvSpPr/>
            <p:nvPr/>
          </p:nvSpPr>
          <p:spPr>
            <a:xfrm>
              <a:off x="7475238" y="4801370"/>
              <a:ext cx="207423" cy="109170"/>
            </a:xfrm>
            <a:custGeom>
              <a:avLst/>
              <a:gdLst/>
              <a:ahLst/>
              <a:cxnLst/>
              <a:rect l="l" t="t" r="r" b="b"/>
              <a:pathLst>
                <a:path w="207423" h="109170" extrusionOk="0">
                  <a:moveTo>
                    <a:pt x="107942" y="99754"/>
                  </a:moveTo>
                  <a:lnTo>
                    <a:pt x="99754" y="99754"/>
                  </a:lnTo>
                  <a:cubicBezTo>
                    <a:pt x="50082" y="99754"/>
                    <a:pt x="10235" y="59907"/>
                    <a:pt x="10235" y="10235"/>
                  </a:cubicBezTo>
                  <a:lnTo>
                    <a:pt x="10235" y="10235"/>
                  </a:lnTo>
                  <a:lnTo>
                    <a:pt x="197461" y="10235"/>
                  </a:lnTo>
                  <a:lnTo>
                    <a:pt x="197461" y="10235"/>
                  </a:lnTo>
                  <a:cubicBezTo>
                    <a:pt x="198007" y="59361"/>
                    <a:pt x="157614" y="99754"/>
                    <a:pt x="107942" y="99754"/>
                  </a:cubicBezTo>
                  <a:close/>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76" name="Google Shape;876;p86"/>
            <p:cNvSpPr/>
            <p:nvPr/>
          </p:nvSpPr>
          <p:spPr>
            <a:xfrm>
              <a:off x="7541286" y="4892527"/>
              <a:ext cx="70960" cy="54585"/>
            </a:xfrm>
            <a:custGeom>
              <a:avLst/>
              <a:gdLst/>
              <a:ahLst/>
              <a:cxnLst/>
              <a:rect l="l" t="t" r="r" b="b"/>
              <a:pathLst>
                <a:path w="70960" h="54585" extrusionOk="0">
                  <a:moveTo>
                    <a:pt x="10235" y="10235"/>
                  </a:moveTo>
                  <a:lnTo>
                    <a:pt x="10235" y="20060"/>
                  </a:lnTo>
                  <a:cubicBezTo>
                    <a:pt x="10235" y="35344"/>
                    <a:pt x="22789" y="47898"/>
                    <a:pt x="38073" y="47898"/>
                  </a:cubicBezTo>
                  <a:lnTo>
                    <a:pt x="38073" y="47898"/>
                  </a:lnTo>
                  <a:cubicBezTo>
                    <a:pt x="53357" y="47898"/>
                    <a:pt x="65911" y="35344"/>
                    <a:pt x="65911" y="20060"/>
                  </a:cubicBezTo>
                  <a:lnTo>
                    <a:pt x="65911" y="10235"/>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77" name="Google Shape;877;p86"/>
            <p:cNvSpPr/>
            <p:nvPr/>
          </p:nvSpPr>
          <p:spPr>
            <a:xfrm>
              <a:off x="7569124" y="4271894"/>
              <a:ext cx="16375" cy="60043"/>
            </a:xfrm>
            <a:custGeom>
              <a:avLst/>
              <a:gdLst/>
              <a:ahLst/>
              <a:cxnLst/>
              <a:rect l="l" t="t" r="r" b="b"/>
              <a:pathLst>
                <a:path w="16375" h="60043" extrusionOk="0">
                  <a:moveTo>
                    <a:pt x="10235" y="54994"/>
                  </a:moveTo>
                  <a:lnTo>
                    <a:pt x="10235" y="10235"/>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78" name="Google Shape;878;p86"/>
            <p:cNvSpPr/>
            <p:nvPr/>
          </p:nvSpPr>
          <p:spPr>
            <a:xfrm>
              <a:off x="7479605" y="4287724"/>
              <a:ext cx="32751" cy="60043"/>
            </a:xfrm>
            <a:custGeom>
              <a:avLst/>
              <a:gdLst/>
              <a:ahLst/>
              <a:cxnLst/>
              <a:rect l="l" t="t" r="r" b="b"/>
              <a:pathLst>
                <a:path w="32751" h="60043" extrusionOk="0">
                  <a:moveTo>
                    <a:pt x="25519" y="52265"/>
                  </a:moveTo>
                  <a:lnTo>
                    <a:pt x="10235" y="10235"/>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79" name="Google Shape;879;p86"/>
            <p:cNvSpPr/>
            <p:nvPr/>
          </p:nvSpPr>
          <p:spPr>
            <a:xfrm>
              <a:off x="7401002" y="4333576"/>
              <a:ext cx="49126" cy="49126"/>
            </a:xfrm>
            <a:custGeom>
              <a:avLst/>
              <a:gdLst/>
              <a:ahLst/>
              <a:cxnLst/>
              <a:rect l="l" t="t" r="r" b="b"/>
              <a:pathLst>
                <a:path w="49126" h="49126" extrusionOk="0">
                  <a:moveTo>
                    <a:pt x="39165" y="44077"/>
                  </a:moveTo>
                  <a:lnTo>
                    <a:pt x="10235" y="10235"/>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80" name="Google Shape;880;p86"/>
            <p:cNvSpPr/>
            <p:nvPr/>
          </p:nvSpPr>
          <p:spPr>
            <a:xfrm>
              <a:off x="7342596" y="4402899"/>
              <a:ext cx="54585" cy="38209"/>
            </a:xfrm>
            <a:custGeom>
              <a:avLst/>
              <a:gdLst/>
              <a:ahLst/>
              <a:cxnLst/>
              <a:rect l="l" t="t" r="r" b="b"/>
              <a:pathLst>
                <a:path w="54585" h="38209" extrusionOk="0">
                  <a:moveTo>
                    <a:pt x="48990" y="32615"/>
                  </a:moveTo>
                  <a:lnTo>
                    <a:pt x="10235" y="10235"/>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81" name="Google Shape;881;p86"/>
            <p:cNvSpPr/>
            <p:nvPr/>
          </p:nvSpPr>
          <p:spPr>
            <a:xfrm>
              <a:off x="7311483" y="4488597"/>
              <a:ext cx="60043" cy="27292"/>
            </a:xfrm>
            <a:custGeom>
              <a:avLst/>
              <a:gdLst/>
              <a:ahLst/>
              <a:cxnLst/>
              <a:rect l="l" t="t" r="r" b="b"/>
              <a:pathLst>
                <a:path w="60043" h="27292" extrusionOk="0">
                  <a:moveTo>
                    <a:pt x="54449" y="17877"/>
                  </a:moveTo>
                  <a:lnTo>
                    <a:pt x="10235" y="10235"/>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82" name="Google Shape;882;p86"/>
            <p:cNvSpPr/>
            <p:nvPr/>
          </p:nvSpPr>
          <p:spPr>
            <a:xfrm>
              <a:off x="7311483" y="4571566"/>
              <a:ext cx="60043" cy="27292"/>
            </a:xfrm>
            <a:custGeom>
              <a:avLst/>
              <a:gdLst/>
              <a:ahLst/>
              <a:cxnLst/>
              <a:rect l="l" t="t" r="r" b="b"/>
              <a:pathLst>
                <a:path w="60043" h="27292" extrusionOk="0">
                  <a:moveTo>
                    <a:pt x="54449" y="10235"/>
                  </a:moveTo>
                  <a:lnTo>
                    <a:pt x="10235" y="17877"/>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83" name="Google Shape;883;p86"/>
            <p:cNvSpPr/>
            <p:nvPr/>
          </p:nvSpPr>
          <p:spPr>
            <a:xfrm>
              <a:off x="7783098" y="4571566"/>
              <a:ext cx="60043" cy="27292"/>
            </a:xfrm>
            <a:custGeom>
              <a:avLst/>
              <a:gdLst/>
              <a:ahLst/>
              <a:cxnLst/>
              <a:rect l="l" t="t" r="r" b="b"/>
              <a:pathLst>
                <a:path w="60043" h="27292" extrusionOk="0">
                  <a:moveTo>
                    <a:pt x="10235" y="10235"/>
                  </a:moveTo>
                  <a:lnTo>
                    <a:pt x="53903" y="17877"/>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84" name="Google Shape;884;p86"/>
            <p:cNvSpPr/>
            <p:nvPr/>
          </p:nvSpPr>
          <p:spPr>
            <a:xfrm>
              <a:off x="7783098" y="4488597"/>
              <a:ext cx="60043" cy="27292"/>
            </a:xfrm>
            <a:custGeom>
              <a:avLst/>
              <a:gdLst/>
              <a:ahLst/>
              <a:cxnLst/>
              <a:rect l="l" t="t" r="r" b="b"/>
              <a:pathLst>
                <a:path w="60043" h="27292" extrusionOk="0">
                  <a:moveTo>
                    <a:pt x="10235" y="17877"/>
                  </a:moveTo>
                  <a:lnTo>
                    <a:pt x="53903" y="10235"/>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85" name="Google Shape;885;p86"/>
            <p:cNvSpPr/>
            <p:nvPr/>
          </p:nvSpPr>
          <p:spPr>
            <a:xfrm>
              <a:off x="7756897" y="4402899"/>
              <a:ext cx="54585" cy="38209"/>
            </a:xfrm>
            <a:custGeom>
              <a:avLst/>
              <a:gdLst/>
              <a:ahLst/>
              <a:cxnLst/>
              <a:rect l="l" t="t" r="r" b="b"/>
              <a:pathLst>
                <a:path w="54585" h="38209" extrusionOk="0">
                  <a:moveTo>
                    <a:pt x="10235" y="32615"/>
                  </a:moveTo>
                  <a:lnTo>
                    <a:pt x="48990" y="10235"/>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86" name="Google Shape;886;p86"/>
            <p:cNvSpPr/>
            <p:nvPr/>
          </p:nvSpPr>
          <p:spPr>
            <a:xfrm>
              <a:off x="7708862" y="4333576"/>
              <a:ext cx="43668" cy="49126"/>
            </a:xfrm>
            <a:custGeom>
              <a:avLst/>
              <a:gdLst/>
              <a:ahLst/>
              <a:cxnLst/>
              <a:rect l="l" t="t" r="r" b="b"/>
              <a:pathLst>
                <a:path w="43668" h="49126" extrusionOk="0">
                  <a:moveTo>
                    <a:pt x="10235" y="44077"/>
                  </a:moveTo>
                  <a:lnTo>
                    <a:pt x="38619" y="10235"/>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87" name="Google Shape;887;p86"/>
            <p:cNvSpPr/>
            <p:nvPr/>
          </p:nvSpPr>
          <p:spPr>
            <a:xfrm>
              <a:off x="7643360" y="4287724"/>
              <a:ext cx="32751" cy="60043"/>
            </a:xfrm>
            <a:custGeom>
              <a:avLst/>
              <a:gdLst/>
              <a:ahLst/>
              <a:cxnLst/>
              <a:rect l="l" t="t" r="r" b="b"/>
              <a:pathLst>
                <a:path w="32751" h="60043" extrusionOk="0">
                  <a:moveTo>
                    <a:pt x="10235" y="52265"/>
                  </a:moveTo>
                  <a:lnTo>
                    <a:pt x="25519" y="10235"/>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grpSp>
        <p:nvGrpSpPr>
          <p:cNvPr id="888" name="Google Shape;888;p86" descr="Magnifying glass icon"/>
          <p:cNvGrpSpPr/>
          <p:nvPr/>
        </p:nvGrpSpPr>
        <p:grpSpPr>
          <a:xfrm>
            <a:off x="587836" y="1158199"/>
            <a:ext cx="248872" cy="248752"/>
            <a:chOff x="8113818" y="1811130"/>
            <a:chExt cx="747811" cy="747900"/>
          </a:xfrm>
        </p:grpSpPr>
        <p:sp>
          <p:nvSpPr>
            <p:cNvPr id="889" name="Google Shape;889;p86"/>
            <p:cNvSpPr/>
            <p:nvPr/>
          </p:nvSpPr>
          <p:spPr>
            <a:xfrm>
              <a:off x="8476940" y="2028445"/>
              <a:ext cx="140499" cy="280998"/>
            </a:xfrm>
            <a:custGeom>
              <a:avLst/>
              <a:gdLst/>
              <a:ahLst/>
              <a:cxnLst/>
              <a:rect l="l" t="t" r="r" b="b"/>
              <a:pathLst>
                <a:path w="203622" h="407244" extrusionOk="0">
                  <a:moveTo>
                    <a:pt x="192627" y="392177"/>
                  </a:moveTo>
                  <a:lnTo>
                    <a:pt x="173893" y="300139"/>
                  </a:lnTo>
                  <a:cubicBezTo>
                    <a:pt x="169821" y="279777"/>
                    <a:pt x="158418" y="261044"/>
                    <a:pt x="142943" y="248012"/>
                  </a:cubicBezTo>
                  <a:cubicBezTo>
                    <a:pt x="132355" y="239867"/>
                    <a:pt x="122581" y="234166"/>
                    <a:pt x="112807" y="231722"/>
                  </a:cubicBezTo>
                  <a:lnTo>
                    <a:pt x="33802" y="208917"/>
                  </a:lnTo>
                  <a:cubicBezTo>
                    <a:pt x="32172" y="208102"/>
                    <a:pt x="30543" y="207288"/>
                    <a:pt x="28914" y="206473"/>
                  </a:cubicBezTo>
                  <a:cubicBezTo>
                    <a:pt x="24842" y="204030"/>
                    <a:pt x="22398" y="199143"/>
                    <a:pt x="21584" y="194256"/>
                  </a:cubicBezTo>
                  <a:lnTo>
                    <a:pt x="18326" y="163305"/>
                  </a:lnTo>
                  <a:cubicBezTo>
                    <a:pt x="40317" y="146201"/>
                    <a:pt x="56607" y="120952"/>
                    <a:pt x="64752" y="90816"/>
                  </a:cubicBezTo>
                  <a:cubicBezTo>
                    <a:pt x="78598" y="89187"/>
                    <a:pt x="90001" y="73711"/>
                    <a:pt x="90001" y="54164"/>
                  </a:cubicBezTo>
                  <a:cubicBezTo>
                    <a:pt x="90001" y="36245"/>
                    <a:pt x="81042" y="20770"/>
                    <a:pt x="68010" y="18326"/>
                  </a:cubicBez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90" name="Google Shape;890;p86"/>
            <p:cNvSpPr/>
            <p:nvPr/>
          </p:nvSpPr>
          <p:spPr>
            <a:xfrm>
              <a:off x="8271564" y="2027884"/>
              <a:ext cx="140499" cy="280998"/>
            </a:xfrm>
            <a:custGeom>
              <a:avLst/>
              <a:gdLst/>
              <a:ahLst/>
              <a:cxnLst/>
              <a:rect l="l" t="t" r="r" b="b"/>
              <a:pathLst>
                <a:path w="203622" h="407244" extrusionOk="0">
                  <a:moveTo>
                    <a:pt x="142943" y="18326"/>
                  </a:moveTo>
                  <a:cubicBezTo>
                    <a:pt x="130725" y="21584"/>
                    <a:pt x="121766" y="36245"/>
                    <a:pt x="121766" y="54163"/>
                  </a:cubicBezTo>
                  <a:cubicBezTo>
                    <a:pt x="121766" y="73711"/>
                    <a:pt x="132355" y="89187"/>
                    <a:pt x="146200" y="90816"/>
                  </a:cubicBezTo>
                  <a:cubicBezTo>
                    <a:pt x="154345" y="120952"/>
                    <a:pt x="170635" y="146201"/>
                    <a:pt x="192626" y="163305"/>
                  </a:cubicBezTo>
                  <a:lnTo>
                    <a:pt x="189369" y="194256"/>
                  </a:lnTo>
                  <a:cubicBezTo>
                    <a:pt x="188554" y="199143"/>
                    <a:pt x="186111" y="204029"/>
                    <a:pt x="182038" y="206473"/>
                  </a:cubicBezTo>
                  <a:cubicBezTo>
                    <a:pt x="180409" y="207288"/>
                    <a:pt x="178780" y="208102"/>
                    <a:pt x="177151" y="208916"/>
                  </a:cubicBezTo>
                  <a:lnTo>
                    <a:pt x="98960" y="231722"/>
                  </a:lnTo>
                  <a:cubicBezTo>
                    <a:pt x="89186" y="234166"/>
                    <a:pt x="78598" y="239053"/>
                    <a:pt x="68010" y="248012"/>
                  </a:cubicBezTo>
                  <a:cubicBezTo>
                    <a:pt x="51720" y="261044"/>
                    <a:pt x="41132" y="279777"/>
                    <a:pt x="37059" y="300139"/>
                  </a:cubicBezTo>
                  <a:lnTo>
                    <a:pt x="18326" y="392177"/>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91" name="Google Shape;891;p86"/>
            <p:cNvSpPr/>
            <p:nvPr/>
          </p:nvSpPr>
          <p:spPr>
            <a:xfrm>
              <a:off x="8357387" y="1938102"/>
              <a:ext cx="174219" cy="112399"/>
            </a:xfrm>
            <a:custGeom>
              <a:avLst/>
              <a:gdLst/>
              <a:ahLst/>
              <a:cxnLst/>
              <a:rect l="l" t="t" r="r" b="b"/>
              <a:pathLst>
                <a:path w="252491" h="162897" extrusionOk="0">
                  <a:moveTo>
                    <a:pt x="240726" y="148644"/>
                  </a:moveTo>
                  <a:cubicBezTo>
                    <a:pt x="240726" y="148644"/>
                    <a:pt x="247242" y="18326"/>
                    <a:pt x="129956" y="18326"/>
                  </a:cubicBezTo>
                  <a:cubicBezTo>
                    <a:pt x="12669" y="18326"/>
                    <a:pt x="18371" y="149459"/>
                    <a:pt x="18371" y="149459"/>
                  </a:cubicBez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92" name="Google Shape;892;p86"/>
            <p:cNvSpPr/>
            <p:nvPr/>
          </p:nvSpPr>
          <p:spPr>
            <a:xfrm>
              <a:off x="8363029" y="1973403"/>
              <a:ext cx="162979" cy="44960"/>
            </a:xfrm>
            <a:custGeom>
              <a:avLst/>
              <a:gdLst/>
              <a:ahLst/>
              <a:cxnLst/>
              <a:rect l="l" t="t" r="r" b="b"/>
              <a:pathLst>
                <a:path w="236201" h="65159" extrusionOk="0">
                  <a:moveTo>
                    <a:pt x="18326" y="41205"/>
                  </a:moveTo>
                  <a:cubicBezTo>
                    <a:pt x="23213" y="31431"/>
                    <a:pt x="32172" y="24915"/>
                    <a:pt x="41946" y="20843"/>
                  </a:cubicBezTo>
                  <a:cubicBezTo>
                    <a:pt x="58236" y="15141"/>
                    <a:pt x="75340" y="20028"/>
                    <a:pt x="90815" y="26544"/>
                  </a:cubicBezTo>
                  <a:cubicBezTo>
                    <a:pt x="112807" y="36318"/>
                    <a:pt x="132355" y="48535"/>
                    <a:pt x="157603" y="50979"/>
                  </a:cubicBezTo>
                  <a:cubicBezTo>
                    <a:pt x="181224" y="53422"/>
                    <a:pt x="203215" y="50979"/>
                    <a:pt x="224392" y="40390"/>
                  </a:cubicBez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93" name="Google Shape;893;p86"/>
            <p:cNvSpPr/>
            <p:nvPr/>
          </p:nvSpPr>
          <p:spPr>
            <a:xfrm>
              <a:off x="8384352" y="2158068"/>
              <a:ext cx="73059" cy="73059"/>
            </a:xfrm>
            <a:custGeom>
              <a:avLst/>
              <a:gdLst/>
              <a:ahLst/>
              <a:cxnLst/>
              <a:rect l="l" t="t" r="r" b="b"/>
              <a:pathLst>
                <a:path w="105883" h="105883" extrusionOk="0">
                  <a:moveTo>
                    <a:pt x="18326" y="18326"/>
                  </a:moveTo>
                  <a:lnTo>
                    <a:pt x="90816" y="93259"/>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94" name="Google Shape;894;p86"/>
            <p:cNvSpPr/>
            <p:nvPr/>
          </p:nvSpPr>
          <p:spPr>
            <a:xfrm>
              <a:off x="8434294" y="2158068"/>
              <a:ext cx="73059" cy="73059"/>
            </a:xfrm>
            <a:custGeom>
              <a:avLst/>
              <a:gdLst/>
              <a:ahLst/>
              <a:cxnLst/>
              <a:rect l="l" t="t" r="r" b="b"/>
              <a:pathLst>
                <a:path w="105883" h="105883" extrusionOk="0">
                  <a:moveTo>
                    <a:pt x="90815" y="18326"/>
                  </a:moveTo>
                  <a:lnTo>
                    <a:pt x="18326" y="93259"/>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95" name="Google Shape;895;p86"/>
            <p:cNvSpPr/>
            <p:nvPr/>
          </p:nvSpPr>
          <p:spPr>
            <a:xfrm>
              <a:off x="8434294" y="2209693"/>
              <a:ext cx="22480" cy="56199"/>
            </a:xfrm>
            <a:custGeom>
              <a:avLst/>
              <a:gdLst/>
              <a:ahLst/>
              <a:cxnLst/>
              <a:rect l="l" t="t" r="r" b="b"/>
              <a:pathLst>
                <a:path w="32579" h="81448" extrusionOk="0">
                  <a:moveTo>
                    <a:pt x="18326" y="18326"/>
                  </a:moveTo>
                  <a:lnTo>
                    <a:pt x="18326" y="68010"/>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96" name="Google Shape;896;p86"/>
            <p:cNvSpPr/>
            <p:nvPr/>
          </p:nvSpPr>
          <p:spPr>
            <a:xfrm>
              <a:off x="8113818" y="1811130"/>
              <a:ext cx="663157" cy="663157"/>
            </a:xfrm>
            <a:custGeom>
              <a:avLst/>
              <a:gdLst/>
              <a:ahLst/>
              <a:cxnLst/>
              <a:rect l="l" t="t" r="r" b="b"/>
              <a:pathLst>
                <a:path w="961097" h="961097" extrusionOk="0">
                  <a:moveTo>
                    <a:pt x="923635" y="459290"/>
                  </a:moveTo>
                  <a:cubicBezTo>
                    <a:pt x="937093" y="702283"/>
                    <a:pt x="751018" y="910177"/>
                    <a:pt x="508025" y="923635"/>
                  </a:cubicBezTo>
                  <a:cubicBezTo>
                    <a:pt x="265032" y="937093"/>
                    <a:pt x="57138" y="751018"/>
                    <a:pt x="43680" y="508025"/>
                  </a:cubicBezTo>
                  <a:cubicBezTo>
                    <a:pt x="30222" y="265032"/>
                    <a:pt x="216297" y="57137"/>
                    <a:pt x="459290" y="43679"/>
                  </a:cubicBezTo>
                  <a:cubicBezTo>
                    <a:pt x="702283" y="30222"/>
                    <a:pt x="910177" y="216297"/>
                    <a:pt x="923635" y="459290"/>
                  </a:cubicBezTo>
                  <a:close/>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97" name="Google Shape;897;p86"/>
            <p:cNvSpPr/>
            <p:nvPr/>
          </p:nvSpPr>
          <p:spPr>
            <a:xfrm>
              <a:off x="8659310" y="2356711"/>
              <a:ext cx="202319" cy="202319"/>
            </a:xfrm>
            <a:custGeom>
              <a:avLst/>
              <a:gdLst/>
              <a:ahLst/>
              <a:cxnLst/>
              <a:rect l="l" t="t" r="r" b="b"/>
              <a:pathLst>
                <a:path w="293216" h="293216" extrusionOk="0">
                  <a:moveTo>
                    <a:pt x="100589" y="18326"/>
                  </a:moveTo>
                  <a:lnTo>
                    <a:pt x="261044" y="178780"/>
                  </a:lnTo>
                  <a:cubicBezTo>
                    <a:pt x="283849" y="201586"/>
                    <a:pt x="283849" y="238238"/>
                    <a:pt x="261044" y="261044"/>
                  </a:cubicBezTo>
                  <a:lnTo>
                    <a:pt x="261044" y="261044"/>
                  </a:lnTo>
                  <a:cubicBezTo>
                    <a:pt x="238238" y="283849"/>
                    <a:pt x="201586" y="283849"/>
                    <a:pt x="178780" y="261044"/>
                  </a:cubicBezTo>
                  <a:lnTo>
                    <a:pt x="18326" y="100589"/>
                  </a:ln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898" name="Google Shape;898;p86"/>
            <p:cNvSpPr/>
            <p:nvPr/>
          </p:nvSpPr>
          <p:spPr>
            <a:xfrm>
              <a:off x="8559988" y="2257390"/>
              <a:ext cx="230419" cy="230419"/>
            </a:xfrm>
            <a:custGeom>
              <a:avLst/>
              <a:gdLst/>
              <a:ahLst/>
              <a:cxnLst/>
              <a:rect l="l" t="t" r="r" b="b"/>
              <a:pathLst>
                <a:path w="333940" h="333940" extrusionOk="0">
                  <a:moveTo>
                    <a:pt x="18326" y="322130"/>
                  </a:moveTo>
                  <a:cubicBezTo>
                    <a:pt x="159233" y="271632"/>
                    <a:pt x="270818" y="159233"/>
                    <a:pt x="322130" y="18326"/>
                  </a:cubicBezTo>
                </a:path>
              </a:pathLst>
            </a:custGeom>
            <a:noFill/>
            <a:ln w="9525" cap="rnd"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899" name="Google Shape;899;p86">
            <a:extLst>
              <a:ext uri="{C183D7F6-B498-43B3-948B-1728B52AA6E4}">
                <adec:decorative xmlns:adec="http://schemas.microsoft.com/office/drawing/2017/decorative" val="1"/>
              </a:ext>
            </a:extLst>
          </p:cNvPr>
          <p:cNvSpPr/>
          <p:nvPr/>
        </p:nvSpPr>
        <p:spPr>
          <a:xfrm>
            <a:off x="4821550" y="1544400"/>
            <a:ext cx="34200" cy="1617900"/>
          </a:xfrm>
          <a:prstGeom prst="leftBrace">
            <a:avLst>
              <a:gd name="adj1" fmla="val 39047"/>
              <a:gd name="adj2" fmla="val 50000"/>
            </a:avLst>
          </a:prstGeom>
          <a:noFill/>
          <a:ln w="9525" cap="flat"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900" name="Google Shape;900;p86"/>
          <p:cNvSpPr txBox="1"/>
          <p:nvPr/>
        </p:nvSpPr>
        <p:spPr>
          <a:xfrm>
            <a:off x="517637" y="2722755"/>
            <a:ext cx="3935400" cy="66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a:solidFill>
                  <a:srgbClr val="11567F"/>
                </a:solidFill>
                <a:latin typeface="Salesforce Sans"/>
                <a:ea typeface="Salesforce Sans"/>
                <a:cs typeface="Salesforce Sans"/>
                <a:sym typeface="Salesforce Sans"/>
              </a:rPr>
              <a:t>Siloed, Disparate Systems</a:t>
            </a:r>
            <a:endParaRPr sz="1400">
              <a:solidFill>
                <a:srgbClr val="11567F"/>
              </a:solidFill>
            </a:endParaRPr>
          </a:p>
          <a:p>
            <a:pPr marL="0" marR="0" lvl="0" indent="0" algn="l" rtl="0">
              <a:lnSpc>
                <a:spcPct val="100000"/>
              </a:lnSpc>
              <a:spcBef>
                <a:spcPts val="0"/>
              </a:spcBef>
              <a:spcAft>
                <a:spcPts val="0"/>
              </a:spcAft>
              <a:buClr>
                <a:srgbClr val="000000"/>
              </a:buClr>
              <a:buSzPts val="1000"/>
              <a:buFont typeface="Arial"/>
              <a:buNone/>
            </a:pPr>
            <a:r>
              <a:rPr lang="en" sz="800">
                <a:latin typeface="Salesforce Sans"/>
                <a:ea typeface="Salesforce Sans"/>
                <a:cs typeface="Salesforce Sans"/>
                <a:sym typeface="Salesforce Sans"/>
              </a:rPr>
              <a:t>Data is siloed and processes are disjointed as individual schools and departments have developed their own homegrown systems for specific purposes and defined business processes exclusive of the broader experience.</a:t>
            </a:r>
            <a:endParaRPr sz="1000" b="0" i="0" u="none" strike="noStrike" cap="none">
              <a:solidFill>
                <a:srgbClr val="7F7F7F"/>
              </a:solidFill>
              <a:latin typeface="Salesforce Sans"/>
              <a:ea typeface="Salesforce Sans"/>
              <a:cs typeface="Salesforce Sans"/>
              <a:sym typeface="Salesforce Sans"/>
            </a:endParaRPr>
          </a:p>
        </p:txBody>
      </p:sp>
      <p:sp>
        <p:nvSpPr>
          <p:cNvPr id="901" name="Google Shape;901;p86"/>
          <p:cNvSpPr txBox="1"/>
          <p:nvPr/>
        </p:nvSpPr>
        <p:spPr>
          <a:xfrm>
            <a:off x="517625" y="3269550"/>
            <a:ext cx="3833100" cy="58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a:solidFill>
                  <a:srgbClr val="11567F"/>
                </a:solidFill>
                <a:latin typeface="Salesforce Sans"/>
                <a:ea typeface="Salesforce Sans"/>
                <a:cs typeface="Salesforce Sans"/>
                <a:sym typeface="Salesforce Sans"/>
              </a:rPr>
              <a:t>Lack of Data Visibility</a:t>
            </a:r>
            <a:endParaRPr sz="1400" b="0" i="0" u="none" strike="noStrike" cap="none">
              <a:solidFill>
                <a:srgbClr val="11567F"/>
              </a:solidFill>
              <a:latin typeface="Arial"/>
              <a:ea typeface="Arial"/>
              <a:cs typeface="Arial"/>
              <a:sym typeface="Arial"/>
            </a:endParaRPr>
          </a:p>
          <a:p>
            <a:pPr marL="0" lvl="0" indent="0" algn="l" rtl="0">
              <a:spcBef>
                <a:spcPts val="0"/>
              </a:spcBef>
              <a:spcAft>
                <a:spcPts val="0"/>
              </a:spcAft>
              <a:buClr>
                <a:srgbClr val="000000"/>
              </a:buClr>
              <a:buSzPts val="1000"/>
              <a:buFont typeface="Arial"/>
              <a:buNone/>
            </a:pPr>
            <a:r>
              <a:rPr lang="en" sz="800">
                <a:latin typeface="Salesforce Sans"/>
                <a:ea typeface="Salesforce Sans"/>
                <a:cs typeface="Salesforce Sans"/>
                <a:sym typeface="Salesforce Sans"/>
              </a:rPr>
              <a:t>Staff and faculty spend unnecessary time to orient themselves during each interaction with a student because they cannot see all the information they need in one place. Students provide the same information multiple times.</a:t>
            </a:r>
            <a:endParaRPr sz="800" b="1" i="0" u="none" strike="noStrike" cap="none"/>
          </a:p>
        </p:txBody>
      </p:sp>
      <p:sp>
        <p:nvSpPr>
          <p:cNvPr id="902" name="Google Shape;902;p86">
            <a:extLst>
              <a:ext uri="{C183D7F6-B498-43B3-948B-1728B52AA6E4}">
                <adec:decorative xmlns:adec="http://schemas.microsoft.com/office/drawing/2017/decorative" val="1"/>
              </a:ext>
            </a:extLst>
          </p:cNvPr>
          <p:cNvSpPr/>
          <p:nvPr/>
        </p:nvSpPr>
        <p:spPr>
          <a:xfrm>
            <a:off x="430782" y="2806144"/>
            <a:ext cx="34200" cy="993300"/>
          </a:xfrm>
          <a:prstGeom prst="leftBrace">
            <a:avLst>
              <a:gd name="adj1" fmla="val 39047"/>
              <a:gd name="adj2" fmla="val 50000"/>
            </a:avLst>
          </a:prstGeom>
          <a:noFill/>
          <a:ln w="9525" cap="flat"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903" name="Google Shape;903;p86" descr="technology"/>
          <p:cNvSpPr txBox="1"/>
          <p:nvPr/>
        </p:nvSpPr>
        <p:spPr>
          <a:xfrm rot="-5400000">
            <a:off x="-256109" y="3160369"/>
            <a:ext cx="983100" cy="3231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5C646A"/>
              </a:buClr>
              <a:buSzPts val="800"/>
              <a:buFont typeface="Arial"/>
              <a:buNone/>
            </a:pPr>
            <a:r>
              <a:rPr lang="en" sz="800" b="1" dirty="0">
                <a:solidFill>
                  <a:srgbClr val="1C1C1C"/>
                </a:solidFill>
                <a:latin typeface="Salesforce Sans"/>
                <a:ea typeface="Salesforce Sans"/>
                <a:cs typeface="Salesforce Sans"/>
                <a:sym typeface="Salesforce Sans"/>
              </a:rPr>
              <a:t>Technology</a:t>
            </a:r>
            <a:endParaRPr sz="800" b="1" i="0" u="none" strike="noStrike" cap="none" dirty="0">
              <a:solidFill>
                <a:srgbClr val="1C1C1C"/>
              </a:solidFill>
              <a:latin typeface="Salesforce Sans"/>
              <a:ea typeface="Salesforce Sans"/>
              <a:cs typeface="Salesforce Sans"/>
              <a:sym typeface="Salesforce Sans"/>
            </a:endParaRPr>
          </a:p>
        </p:txBody>
      </p:sp>
      <p:sp>
        <p:nvSpPr>
          <p:cNvPr id="904" name="Google Shape;904;p86"/>
          <p:cNvSpPr txBox="1"/>
          <p:nvPr/>
        </p:nvSpPr>
        <p:spPr>
          <a:xfrm>
            <a:off x="4842182" y="3215860"/>
            <a:ext cx="4266300" cy="58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a:solidFill>
                  <a:schemeClr val="dk2"/>
                </a:solidFill>
                <a:latin typeface="Salesforce Sans"/>
                <a:ea typeface="Salesforce Sans"/>
                <a:cs typeface="Salesforce Sans"/>
                <a:sym typeface="Salesforce Sans"/>
              </a:rPr>
              <a:t>Unified Constituent Record</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800">
                <a:latin typeface="Salesforce Sans"/>
                <a:ea typeface="Salesforce Sans"/>
                <a:cs typeface="Salesforce Sans"/>
                <a:sym typeface="Salesforce Sans"/>
              </a:rPr>
              <a:t>Bring together all the relevant data attributes for constituents so that faculty and staff have the information they need to best serve and support. Align on expanded shared data across business processes and departments. </a:t>
            </a:r>
            <a:endParaRPr sz="800" i="0" u="none" strike="noStrike" cap="none">
              <a:solidFill>
                <a:srgbClr val="000000"/>
              </a:solidFill>
              <a:latin typeface="Salesforce Sans"/>
              <a:ea typeface="Salesforce Sans"/>
              <a:cs typeface="Salesforce Sans"/>
              <a:sym typeface="Salesforce Sans"/>
            </a:endParaRPr>
          </a:p>
        </p:txBody>
      </p:sp>
      <p:sp>
        <p:nvSpPr>
          <p:cNvPr id="905" name="Google Shape;905;p86">
            <a:extLst>
              <a:ext uri="{C183D7F6-B498-43B3-948B-1728B52AA6E4}">
                <adec:decorative xmlns:adec="http://schemas.microsoft.com/office/drawing/2017/decorative" val="1"/>
              </a:ext>
            </a:extLst>
          </p:cNvPr>
          <p:cNvSpPr/>
          <p:nvPr/>
        </p:nvSpPr>
        <p:spPr>
          <a:xfrm>
            <a:off x="4822000" y="3299623"/>
            <a:ext cx="34800" cy="983100"/>
          </a:xfrm>
          <a:prstGeom prst="leftBrace">
            <a:avLst>
              <a:gd name="adj1" fmla="val 39047"/>
              <a:gd name="adj2" fmla="val 50000"/>
            </a:avLst>
          </a:prstGeom>
          <a:noFill/>
          <a:ln w="9525" cap="flat"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906" name="Google Shape;906;p86" descr="technology"/>
          <p:cNvSpPr txBox="1"/>
          <p:nvPr/>
        </p:nvSpPr>
        <p:spPr>
          <a:xfrm rot="-5400000">
            <a:off x="4219200" y="3572750"/>
            <a:ext cx="847200" cy="3429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5C646A"/>
              </a:buClr>
              <a:buSzPts val="800"/>
              <a:buFont typeface="Arial"/>
              <a:buNone/>
            </a:pPr>
            <a:r>
              <a:rPr lang="en" sz="800" b="1" dirty="0">
                <a:solidFill>
                  <a:srgbClr val="1C1C1C"/>
                </a:solidFill>
                <a:latin typeface="Salesforce Sans"/>
                <a:ea typeface="Salesforce Sans"/>
                <a:cs typeface="Salesforce Sans"/>
                <a:sym typeface="Salesforce Sans"/>
              </a:rPr>
              <a:t>Technology</a:t>
            </a:r>
            <a:endParaRPr sz="800" b="1" i="0" u="none" strike="noStrike" cap="none" dirty="0">
              <a:solidFill>
                <a:srgbClr val="1C1C1C"/>
              </a:solidFill>
              <a:latin typeface="Salesforce Sans"/>
              <a:ea typeface="Salesforce Sans"/>
              <a:cs typeface="Salesforce Sans"/>
              <a:sym typeface="Salesforce Sans"/>
            </a:endParaRPr>
          </a:p>
        </p:txBody>
      </p:sp>
      <p:sp>
        <p:nvSpPr>
          <p:cNvPr id="907" name="Google Shape;907;p86"/>
          <p:cNvSpPr txBox="1"/>
          <p:nvPr/>
        </p:nvSpPr>
        <p:spPr>
          <a:xfrm>
            <a:off x="4844750" y="3744301"/>
            <a:ext cx="4266300" cy="56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a:solidFill>
                  <a:schemeClr val="dk2"/>
                </a:solidFill>
                <a:latin typeface="Salesforce Sans"/>
                <a:ea typeface="Salesforce Sans"/>
                <a:cs typeface="Salesforce Sans"/>
                <a:sym typeface="Salesforce Sans"/>
              </a:rPr>
              <a:t>Campus-wide, Collaborative Case Management</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800">
                <a:latin typeface="Salesforce Sans"/>
                <a:ea typeface="Salesforce Sans"/>
                <a:cs typeface="Salesforce Sans"/>
                <a:sym typeface="Salesforce Sans"/>
              </a:rPr>
              <a:t>Leverage the native features of Salesforce to ensure that issues can be solved efficiently. Surface all of the necessary information to a support person to streamline the interaction and capture the exchange for future reference.</a:t>
            </a:r>
            <a:endParaRPr sz="800" b="0" i="0" u="none" strike="noStrike" cap="none">
              <a:latin typeface="Arial"/>
              <a:ea typeface="Arial"/>
              <a:cs typeface="Arial"/>
              <a:sym typeface="Arial"/>
            </a:endParaRPr>
          </a:p>
        </p:txBody>
      </p:sp>
      <p:grpSp>
        <p:nvGrpSpPr>
          <p:cNvPr id="908" name="Google Shape;908;p86" descr="Interlocked UB logo"/>
          <p:cNvGrpSpPr/>
          <p:nvPr/>
        </p:nvGrpSpPr>
        <p:grpSpPr>
          <a:xfrm>
            <a:off x="7650888" y="448550"/>
            <a:ext cx="522062" cy="309000"/>
            <a:chOff x="7650888" y="448550"/>
            <a:chExt cx="522062" cy="309000"/>
          </a:xfrm>
        </p:grpSpPr>
        <p:pic>
          <p:nvPicPr>
            <p:cNvPr id="909" name="Google Shape;909;p86"/>
            <p:cNvPicPr preferRelativeResize="0"/>
            <p:nvPr/>
          </p:nvPicPr>
          <p:blipFill>
            <a:blip r:embed="rId3">
              <a:alphaModFix/>
            </a:blip>
            <a:stretch>
              <a:fillRect/>
            </a:stretch>
          </p:blipFill>
          <p:spPr>
            <a:xfrm>
              <a:off x="7650888" y="491800"/>
              <a:ext cx="432374" cy="222526"/>
            </a:xfrm>
            <a:prstGeom prst="rect">
              <a:avLst/>
            </a:prstGeom>
            <a:noFill/>
            <a:ln>
              <a:noFill/>
            </a:ln>
          </p:spPr>
        </p:pic>
        <p:cxnSp>
          <p:nvCxnSpPr>
            <p:cNvPr id="910" name="Google Shape;910;p86"/>
            <p:cNvCxnSpPr/>
            <p:nvPr/>
          </p:nvCxnSpPr>
          <p:spPr>
            <a:xfrm>
              <a:off x="8166350" y="448550"/>
              <a:ext cx="6600" cy="309000"/>
            </a:xfrm>
            <a:prstGeom prst="straightConnector1">
              <a:avLst/>
            </a:prstGeom>
            <a:noFill/>
            <a:ln w="9525" cap="flat" cmpd="sng">
              <a:solidFill>
                <a:srgbClr val="F2F2F2"/>
              </a:solidFill>
              <a:prstDash val="solid"/>
              <a:round/>
              <a:headEnd type="none" w="med" len="med"/>
              <a:tailEnd type="none" w="med" len="med"/>
            </a:ln>
          </p:spPr>
        </p:cxnSp>
      </p:grpSp>
      <p:grpSp>
        <p:nvGrpSpPr>
          <p:cNvPr id="911" name="Google Shape;911;p86" descr="1-overview; 2-current state; 3-change &amp;v2mom; 4-recommend"/>
          <p:cNvGrpSpPr/>
          <p:nvPr/>
        </p:nvGrpSpPr>
        <p:grpSpPr>
          <a:xfrm>
            <a:off x="5978731" y="0"/>
            <a:ext cx="3165218" cy="153525"/>
            <a:chOff x="6344350" y="0"/>
            <a:chExt cx="4219165" cy="204700"/>
          </a:xfrm>
        </p:grpSpPr>
        <p:sp>
          <p:nvSpPr>
            <p:cNvPr id="912" name="Google Shape;912;p86"/>
            <p:cNvSpPr txBox="1"/>
            <p:nvPr/>
          </p:nvSpPr>
          <p:spPr>
            <a:xfrm>
              <a:off x="6344350" y="94000"/>
              <a:ext cx="765000" cy="110700"/>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None/>
              </a:pPr>
              <a:r>
                <a:rPr lang="en" sz="600">
                  <a:solidFill>
                    <a:srgbClr val="808080"/>
                  </a:solidFill>
                  <a:uFill>
                    <a:noFill/>
                  </a:uFill>
                  <a:latin typeface="Salesforce Sans"/>
                  <a:ea typeface="Salesforce Sans"/>
                  <a:cs typeface="Salesforce Sans"/>
                  <a:sym typeface="Salesforce Sans"/>
                  <a:hlinkClick r:id="" action="ppaction://noaction">
                    <a:extLst>
                      <a:ext uri="{A12FA001-AC4F-418D-AE19-62706E023703}">
                        <ahyp:hlinkClr xmlns:ahyp="http://schemas.microsoft.com/office/drawing/2018/hyperlinkcolor" val="tx"/>
                      </a:ext>
                    </a:extLst>
                  </a:hlinkClick>
                </a:rPr>
                <a:t>01  OVERVIEW</a:t>
              </a:r>
              <a:endParaRPr sz="600">
                <a:solidFill>
                  <a:srgbClr val="808080"/>
                </a:solidFill>
                <a:latin typeface="Salesforce Sans"/>
                <a:ea typeface="Salesforce Sans"/>
                <a:cs typeface="Salesforce Sans"/>
                <a:sym typeface="Salesforce Sans"/>
              </a:endParaRPr>
            </a:p>
          </p:txBody>
        </p:sp>
        <p:sp>
          <p:nvSpPr>
            <p:cNvPr id="913" name="Google Shape;913;p86"/>
            <p:cNvSpPr txBox="1"/>
            <p:nvPr/>
          </p:nvSpPr>
          <p:spPr>
            <a:xfrm>
              <a:off x="7264925" y="94000"/>
              <a:ext cx="1128900" cy="1107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 sz="600">
                  <a:solidFill>
                    <a:srgbClr val="444444"/>
                  </a:solidFill>
                  <a:uFill>
                    <a:noFill/>
                  </a:uFill>
                  <a:latin typeface="Salesforce Sans Light"/>
                  <a:ea typeface="Salesforce Sans Light"/>
                  <a:cs typeface="Salesforce Sans Light"/>
                  <a:sym typeface="Salesforce Sans Light"/>
                  <a:hlinkClick r:id="" action="ppaction://noaction">
                    <a:extLst>
                      <a:ext uri="{A12FA001-AC4F-418D-AE19-62706E023703}">
                        <ahyp:hlinkClr xmlns:ahyp="http://schemas.microsoft.com/office/drawing/2018/hyperlinkcolor" val="tx"/>
                      </a:ext>
                    </a:extLst>
                  </a:hlinkClick>
                </a:rPr>
                <a:t>02  </a:t>
              </a:r>
              <a:r>
                <a:rPr lang="en" sz="600">
                  <a:solidFill>
                    <a:srgbClr val="444444"/>
                  </a:solidFill>
                  <a:latin typeface="Salesforce Sans Light"/>
                  <a:ea typeface="Salesforce Sans Light"/>
                  <a:cs typeface="Salesforce Sans Light"/>
                  <a:sym typeface="Salesforce Sans Light"/>
                </a:rPr>
                <a:t>CURRENT STATE</a:t>
              </a:r>
              <a:endParaRPr sz="600">
                <a:solidFill>
                  <a:srgbClr val="444444"/>
                </a:solidFill>
                <a:latin typeface="Salesforce Sans Light"/>
                <a:ea typeface="Salesforce Sans Light"/>
                <a:cs typeface="Salesforce Sans Light"/>
                <a:sym typeface="Salesforce Sans Light"/>
              </a:endParaRPr>
            </a:p>
          </p:txBody>
        </p:sp>
        <p:sp>
          <p:nvSpPr>
            <p:cNvPr id="914" name="Google Shape;914;p86"/>
            <p:cNvSpPr/>
            <p:nvPr/>
          </p:nvSpPr>
          <p:spPr>
            <a:xfrm>
              <a:off x="9689915" y="0"/>
              <a:ext cx="873600" cy="564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444444"/>
                </a:solidFill>
                <a:latin typeface="Salesforce Sans"/>
                <a:ea typeface="Salesforce Sans"/>
                <a:cs typeface="Salesforce Sans"/>
                <a:sym typeface="Salesforce Sans"/>
              </a:endParaRPr>
            </a:p>
          </p:txBody>
        </p:sp>
        <p:sp>
          <p:nvSpPr>
            <p:cNvPr id="915" name="Google Shape;915;p86"/>
            <p:cNvSpPr txBox="1"/>
            <p:nvPr/>
          </p:nvSpPr>
          <p:spPr>
            <a:xfrm>
              <a:off x="8482938" y="94000"/>
              <a:ext cx="1128900" cy="1107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 sz="600">
                  <a:solidFill>
                    <a:srgbClr val="444444"/>
                  </a:solidFill>
                  <a:uFill>
                    <a:noFill/>
                  </a:uFill>
                  <a:latin typeface="Salesforce Sans Light"/>
                  <a:ea typeface="Salesforce Sans Light"/>
                  <a:cs typeface="Salesforce Sans Light"/>
                  <a:sym typeface="Salesforce Sans Light"/>
                  <a:hlinkClick r:id="" action="ppaction://noaction">
                    <a:extLst>
                      <a:ext uri="{A12FA001-AC4F-418D-AE19-62706E023703}">
                        <ahyp:hlinkClr xmlns:ahyp="http://schemas.microsoft.com/office/drawing/2018/hyperlinkcolor" val="tx"/>
                      </a:ext>
                    </a:extLst>
                  </a:hlinkClick>
                </a:rPr>
                <a:t>03</a:t>
              </a:r>
              <a:r>
                <a:rPr lang="en" sz="600">
                  <a:solidFill>
                    <a:srgbClr val="444444"/>
                  </a:solidFill>
                  <a:latin typeface="Salesforce Sans Light"/>
                  <a:ea typeface="Salesforce Sans Light"/>
                  <a:cs typeface="Salesforce Sans Light"/>
                  <a:sym typeface="Salesforce Sans Light"/>
                </a:rPr>
                <a:t> CHANGE &amp; V2MOM</a:t>
              </a:r>
              <a:endParaRPr sz="600">
                <a:solidFill>
                  <a:srgbClr val="444444"/>
                </a:solidFill>
                <a:latin typeface="Salesforce Sans Light"/>
                <a:ea typeface="Salesforce Sans Light"/>
                <a:cs typeface="Salesforce Sans Light"/>
                <a:sym typeface="Salesforce Sans Light"/>
              </a:endParaRPr>
            </a:p>
          </p:txBody>
        </p:sp>
        <p:sp>
          <p:nvSpPr>
            <p:cNvPr id="916" name="Google Shape;916;p86"/>
            <p:cNvSpPr txBox="1"/>
            <p:nvPr/>
          </p:nvSpPr>
          <p:spPr>
            <a:xfrm>
              <a:off x="9680744" y="94000"/>
              <a:ext cx="873600" cy="1107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 sz="600" b="1">
                  <a:solidFill>
                    <a:srgbClr val="444444"/>
                  </a:solidFill>
                  <a:uFill>
                    <a:noFill/>
                  </a:uFill>
                  <a:latin typeface="Salesforce Sans"/>
                  <a:ea typeface="Salesforce Sans"/>
                  <a:cs typeface="Salesforce Sans"/>
                  <a:sym typeface="Salesforce Sans"/>
                  <a:hlinkClick r:id="" action="ppaction://noaction">
                    <a:extLst>
                      <a:ext uri="{A12FA001-AC4F-418D-AE19-62706E023703}">
                        <ahyp:hlinkClr xmlns:ahyp="http://schemas.microsoft.com/office/drawing/2018/hyperlinkcolor" val="tx"/>
                      </a:ext>
                    </a:extLst>
                  </a:hlinkClick>
                </a:rPr>
                <a:t>04  </a:t>
              </a:r>
              <a:r>
                <a:rPr lang="en" sz="600" b="1">
                  <a:solidFill>
                    <a:srgbClr val="444444"/>
                  </a:solidFill>
                  <a:latin typeface="Salesforce Sans"/>
                  <a:ea typeface="Salesforce Sans"/>
                  <a:cs typeface="Salesforce Sans"/>
                  <a:sym typeface="Salesforce Sans"/>
                </a:rPr>
                <a:t>RECOMMEND</a:t>
              </a:r>
              <a:endParaRPr sz="600" b="1">
                <a:solidFill>
                  <a:srgbClr val="444444"/>
                </a:solidFill>
                <a:latin typeface="Salesforce Sans"/>
                <a:ea typeface="Salesforce Sans"/>
                <a:cs typeface="Salesforce Sans"/>
                <a:sym typeface="Salesforce Sans"/>
              </a:endParaRPr>
            </a:p>
          </p:txBody>
        </p:sp>
      </p:grpSp>
      <p:sp>
        <p:nvSpPr>
          <p:cNvPr id="917" name="Google Shape;917;p86" descr="Red oval circling the Focus on Constituent-centric Experiences recommendation"/>
          <p:cNvSpPr/>
          <p:nvPr/>
        </p:nvSpPr>
        <p:spPr>
          <a:xfrm>
            <a:off x="4350725" y="1910575"/>
            <a:ext cx="4605900" cy="786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6" descr="Circled item streamline communications. "/>
          <p:cNvSpPr/>
          <p:nvPr/>
        </p:nvSpPr>
        <p:spPr>
          <a:xfrm>
            <a:off x="4575475" y="4169700"/>
            <a:ext cx="4348200" cy="8472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Explosion: 8 Points 2" descr="Yellow starburst">
            <a:extLst>
              <a:ext uri="{FF2B5EF4-FFF2-40B4-BE49-F238E27FC236}">
                <a16:creationId xmlns:a16="http://schemas.microsoft.com/office/drawing/2014/main" id="{6562BEB2-CAD5-A373-F8B0-4DB5BD140981}"/>
              </a:ext>
            </a:extLst>
          </p:cNvPr>
          <p:cNvSpPr/>
          <p:nvPr/>
        </p:nvSpPr>
        <p:spPr>
          <a:xfrm>
            <a:off x="116416" y="3820583"/>
            <a:ext cx="476250" cy="338666"/>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87"/>
          <p:cNvSpPr txBox="1">
            <a:spLocks noGrp="1"/>
          </p:cNvSpPr>
          <p:nvPr>
            <p:ph type="title"/>
          </p:nvPr>
        </p:nvSpPr>
        <p:spPr>
          <a:xfrm>
            <a:off x="618838" y="922817"/>
            <a:ext cx="2330700" cy="598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Education Cloud</a:t>
            </a:r>
            <a:endParaRPr/>
          </a:p>
        </p:txBody>
      </p:sp>
      <p:sp>
        <p:nvSpPr>
          <p:cNvPr id="924" name="Google Shape;924;p87"/>
          <p:cNvSpPr txBox="1">
            <a:spLocks noGrp="1"/>
          </p:cNvSpPr>
          <p:nvPr>
            <p:ph type="body" idx="1"/>
          </p:nvPr>
        </p:nvSpPr>
        <p:spPr>
          <a:xfrm>
            <a:off x="393302" y="1578413"/>
            <a:ext cx="2740800" cy="2828700"/>
          </a:xfrm>
          <a:prstGeom prst="rect">
            <a:avLst/>
          </a:prstGeom>
        </p:spPr>
        <p:txBody>
          <a:bodyPr spcFirstLastPara="1" wrap="square" lIns="0" tIns="0" rIns="0" bIns="0" anchor="t" anchorCtr="0">
            <a:noAutofit/>
          </a:bodyPr>
          <a:lstStyle/>
          <a:p>
            <a:pPr marL="0" indent="0">
              <a:buNone/>
            </a:pPr>
            <a:r>
              <a:rPr lang="en" sz="1150" b="1"/>
              <a:t>    “The Heart” </a:t>
            </a:r>
            <a:endParaRPr lang="en-US" sz="1150"/>
          </a:p>
          <a:p>
            <a:pPr marL="457200" lvl="0" indent="-301625" algn="l" rtl="0">
              <a:spcBef>
                <a:spcPts val="400"/>
              </a:spcBef>
              <a:spcAft>
                <a:spcPts val="0"/>
              </a:spcAft>
              <a:buSzPts val="1150"/>
              <a:buChar char="●"/>
            </a:pPr>
            <a:r>
              <a:rPr lang="en" sz="1150"/>
              <a:t>Constituent data management </a:t>
            </a:r>
            <a:br>
              <a:rPr lang="en" sz="1150"/>
            </a:br>
            <a:endParaRPr sz="1150"/>
          </a:p>
          <a:p>
            <a:pPr marL="457200" lvl="0" indent="-301625" algn="l" rtl="0">
              <a:spcBef>
                <a:spcPts val="0"/>
              </a:spcBef>
              <a:spcAft>
                <a:spcPts val="0"/>
              </a:spcAft>
              <a:buSzPts val="1150"/>
              <a:buChar char="●"/>
            </a:pPr>
            <a:r>
              <a:rPr lang="en" sz="1150"/>
              <a:t>Collaborative tools/reporting </a:t>
            </a:r>
            <a:br>
              <a:rPr lang="en" sz="1150"/>
            </a:br>
            <a:endParaRPr sz="1150"/>
          </a:p>
          <a:p>
            <a:pPr marL="457200" lvl="0" indent="-301625" algn="l" rtl="0">
              <a:spcBef>
                <a:spcPts val="0"/>
              </a:spcBef>
              <a:spcAft>
                <a:spcPts val="0"/>
              </a:spcAft>
              <a:buSzPts val="1150"/>
              <a:buChar char="●"/>
            </a:pPr>
            <a:r>
              <a:rPr lang="en" sz="1150"/>
              <a:t>Automation of processes</a:t>
            </a:r>
            <a:br>
              <a:rPr lang="en" sz="1150"/>
            </a:br>
            <a:endParaRPr sz="1150"/>
          </a:p>
          <a:p>
            <a:pPr marL="457200" lvl="0" indent="-301625" algn="l" rtl="0">
              <a:spcBef>
                <a:spcPts val="0"/>
              </a:spcBef>
              <a:spcAft>
                <a:spcPts val="0"/>
              </a:spcAft>
              <a:buSzPts val="1150"/>
              <a:buChar char="●"/>
            </a:pPr>
            <a:r>
              <a:rPr lang="en" sz="1150"/>
              <a:t>Fully-customizable (when necessary)</a:t>
            </a:r>
            <a:br>
              <a:rPr lang="en" sz="1150"/>
            </a:br>
            <a:endParaRPr sz="1150"/>
          </a:p>
          <a:p>
            <a:pPr indent="-301625">
              <a:spcBef>
                <a:spcPts val="0"/>
              </a:spcBef>
              <a:buSzPts val="1150"/>
            </a:pPr>
            <a:r>
              <a:rPr lang="en" sz="1150"/>
              <a:t>Extensibility of uses cases through AppExchange apps </a:t>
            </a:r>
            <a:br>
              <a:rPr lang="en" sz="1150"/>
            </a:br>
            <a:r>
              <a:rPr lang="en" sz="1150"/>
              <a:t>(e.g. calendaring) </a:t>
            </a:r>
            <a:br>
              <a:rPr lang="en" sz="1150"/>
            </a:br>
            <a:endParaRPr lang="en" sz="1150"/>
          </a:p>
          <a:p>
            <a:pPr indent="-301625">
              <a:spcBef>
                <a:spcPts val="0"/>
              </a:spcBef>
              <a:buSzPts val="1150"/>
            </a:pPr>
            <a:r>
              <a:rPr lang="en" sz="1150">
                <a:highlight>
                  <a:srgbClr val="FFFF00"/>
                </a:highlight>
              </a:rPr>
              <a:t>Marketing and Communication</a:t>
            </a:r>
            <a:br>
              <a:rPr lang="en" sz="1150">
                <a:highlight>
                  <a:srgbClr val="FFFF00"/>
                </a:highlight>
              </a:rPr>
            </a:br>
            <a:br>
              <a:rPr lang="en" sz="750" i="1">
                <a:highlight>
                  <a:srgbClr val="FFFF00"/>
                </a:highlight>
              </a:rPr>
            </a:br>
            <a:r>
              <a:rPr lang="en" sz="750" i="1">
                <a:highlight>
                  <a:srgbClr val="FFFF00"/>
                </a:highlight>
              </a:rPr>
              <a:t>*Salesforce acquired Exact Target in 2014, turned it into Marketing Cloud</a:t>
            </a:r>
          </a:p>
        </p:txBody>
      </p:sp>
      <p:sp>
        <p:nvSpPr>
          <p:cNvPr id="925" name="Google Shape;925;p87"/>
          <p:cNvSpPr txBox="1">
            <a:spLocks noGrp="1"/>
          </p:cNvSpPr>
          <p:nvPr>
            <p:ph type="title" idx="2"/>
          </p:nvPr>
        </p:nvSpPr>
        <p:spPr>
          <a:xfrm>
            <a:off x="6271829" y="922817"/>
            <a:ext cx="2330700" cy="598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Marketing Cloud</a:t>
            </a:r>
            <a:endParaRPr/>
          </a:p>
        </p:txBody>
      </p:sp>
      <p:sp>
        <p:nvSpPr>
          <p:cNvPr id="926" name="Google Shape;926;p87"/>
          <p:cNvSpPr txBox="1"/>
          <p:nvPr/>
        </p:nvSpPr>
        <p:spPr>
          <a:xfrm>
            <a:off x="688759" y="74575"/>
            <a:ext cx="8406882" cy="569356"/>
          </a:xfrm>
          <a:prstGeom prst="rect">
            <a:avLst/>
          </a:prstGeom>
          <a:noFill/>
          <a:ln>
            <a:noFill/>
          </a:ln>
        </p:spPr>
        <p:txBody>
          <a:bodyPr spcFirstLastPara="1" wrap="square" lIns="91425" tIns="91425" rIns="91425" bIns="91425" anchor="t" anchorCtr="0">
            <a:spAutoFit/>
          </a:bodyPr>
          <a:lstStyle/>
          <a:p>
            <a:r>
              <a:rPr lang="en" sz="2500" b="1">
                <a:solidFill>
                  <a:schemeClr val="dk1"/>
                </a:solidFill>
                <a:latin typeface="Salesforce Sans"/>
                <a:ea typeface="Salesforce Sans"/>
                <a:cs typeface="Salesforce Sans"/>
                <a:sym typeface="Salesforce Sans"/>
              </a:rPr>
              <a:t>CRM = Constituent Relationship Management </a:t>
            </a:r>
            <a:endParaRPr lang="en-US" sz="2500" b="1">
              <a:solidFill>
                <a:schemeClr val="dk1"/>
              </a:solidFill>
              <a:latin typeface="Salesforce Sans"/>
              <a:ea typeface="Salesforce Sans"/>
              <a:cs typeface="Salesforce Sans"/>
              <a:sym typeface="Salesforce Sans"/>
            </a:endParaRPr>
          </a:p>
        </p:txBody>
      </p:sp>
      <p:sp>
        <p:nvSpPr>
          <p:cNvPr id="927" name="Google Shape;927;p87"/>
          <p:cNvSpPr txBox="1">
            <a:spLocks noGrp="1"/>
          </p:cNvSpPr>
          <p:nvPr>
            <p:ph type="body" idx="1"/>
          </p:nvPr>
        </p:nvSpPr>
        <p:spPr>
          <a:xfrm>
            <a:off x="6047270" y="1557197"/>
            <a:ext cx="2740800" cy="2828700"/>
          </a:xfrm>
          <a:prstGeom prst="rect">
            <a:avLst/>
          </a:prstGeom>
        </p:spPr>
        <p:txBody>
          <a:bodyPr spcFirstLastPara="1" wrap="square" lIns="0" tIns="0" rIns="0" bIns="0" anchor="t" anchorCtr="0">
            <a:noAutofit/>
          </a:bodyPr>
          <a:lstStyle/>
          <a:p>
            <a:pPr marL="0" indent="0">
              <a:buNone/>
            </a:pPr>
            <a:r>
              <a:rPr lang="en" sz="1150" b="1"/>
              <a:t>    “The Mouth”</a:t>
            </a:r>
            <a:endParaRPr lang="en-US" sz="1150"/>
          </a:p>
          <a:p>
            <a:pPr indent="-301625">
              <a:buSzPts val="1150"/>
            </a:pPr>
            <a:r>
              <a:rPr lang="en" sz="1150"/>
              <a:t>Mass emails and SMS (future)   </a:t>
            </a:r>
            <a:br>
              <a:rPr lang="en" sz="1150"/>
            </a:br>
            <a:endParaRPr lang="en" sz="1150"/>
          </a:p>
          <a:p>
            <a:pPr marL="457200" lvl="0" indent="-301625" algn="l" rtl="0">
              <a:spcBef>
                <a:spcPts val="0"/>
              </a:spcBef>
              <a:spcAft>
                <a:spcPts val="0"/>
              </a:spcAft>
              <a:buSzPts val="1150"/>
              <a:buChar char="●"/>
            </a:pPr>
            <a:r>
              <a:rPr lang="en" sz="1150"/>
              <a:t>Individual/ dynamic journeys</a:t>
            </a:r>
            <a:br>
              <a:rPr lang="en" sz="1150"/>
            </a:br>
            <a:endParaRPr sz="1150"/>
          </a:p>
          <a:p>
            <a:pPr marL="457200" lvl="0" indent="-301625" algn="l" rtl="0">
              <a:spcBef>
                <a:spcPts val="0"/>
              </a:spcBef>
              <a:spcAft>
                <a:spcPts val="0"/>
              </a:spcAft>
              <a:buSzPts val="1150"/>
              <a:buChar char="●"/>
            </a:pPr>
            <a:r>
              <a:rPr lang="en" sz="1150"/>
              <a:t>Automated communications</a:t>
            </a:r>
            <a:br>
              <a:rPr lang="en" sz="1150"/>
            </a:br>
            <a:endParaRPr sz="1150"/>
          </a:p>
          <a:p>
            <a:pPr marL="457200" lvl="0" indent="-301625" algn="l" rtl="0">
              <a:spcBef>
                <a:spcPts val="0"/>
              </a:spcBef>
              <a:spcAft>
                <a:spcPts val="0"/>
              </a:spcAft>
              <a:buSzPts val="1150"/>
              <a:buChar char="●"/>
            </a:pPr>
            <a:r>
              <a:rPr lang="en" sz="1150"/>
              <a:t>Full and consistent brand control on </a:t>
            </a:r>
            <a:r>
              <a:rPr lang="en" sz="1150" i="1"/>
              <a:t>all</a:t>
            </a:r>
            <a:r>
              <a:rPr lang="en" sz="1150"/>
              <a:t> communications</a:t>
            </a:r>
            <a:br>
              <a:rPr lang="en" sz="1150"/>
            </a:br>
            <a:endParaRPr sz="1150"/>
          </a:p>
          <a:p>
            <a:pPr marL="457200" lvl="0" indent="-301625" algn="l" rtl="0">
              <a:spcBef>
                <a:spcPts val="0"/>
              </a:spcBef>
              <a:spcAft>
                <a:spcPts val="0"/>
              </a:spcAft>
              <a:buSzPts val="1150"/>
              <a:buChar char="●"/>
            </a:pPr>
            <a:r>
              <a:rPr lang="en" sz="1150"/>
              <a:t>Individualized communications reporting </a:t>
            </a:r>
            <a:br>
              <a:rPr lang="en" sz="1150"/>
            </a:br>
            <a:endParaRPr sz="1150"/>
          </a:p>
          <a:p>
            <a:pPr indent="-301625">
              <a:spcBef>
                <a:spcPts val="0"/>
              </a:spcBef>
              <a:buSzPts val="1150"/>
            </a:pPr>
            <a:r>
              <a:rPr lang="en" sz="1150" i="1"/>
              <a:t>Artificial Intelligence</a:t>
            </a:r>
            <a:r>
              <a:rPr lang="en" sz="1150"/>
              <a:t>: Email saturation and send times </a:t>
            </a:r>
            <a:br>
              <a:rPr lang="en" sz="1150"/>
            </a:br>
            <a:endParaRPr lang="en" sz="1150"/>
          </a:p>
          <a:p>
            <a:pPr indent="-301625">
              <a:spcBef>
                <a:spcPts val="0"/>
              </a:spcBef>
              <a:buSzPts val="1150"/>
            </a:pPr>
            <a:r>
              <a:rPr lang="en" sz="1150"/>
              <a:t>Distributed 1-1 sending </a:t>
            </a: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E4369EFD-FABB-EEE0-03E1-16F22AE99524}"/>
                  </a:ext>
                  <a:ext uri="{C183D7F6-B498-43B3-948B-1728B52AA6E4}">
                    <adec:decorative xmlns:adec="http://schemas.microsoft.com/office/drawing/2017/decorative" val="1"/>
                  </a:ext>
                </a:extLst>
              </p14:cNvPr>
              <p14:cNvContentPartPr/>
              <p14:nvPr/>
            </p14:nvContentPartPr>
            <p14:xfrm rot="4800000">
              <a:off x="4634755" y="4826505"/>
              <a:ext cx="10583" cy="10583"/>
            </p14:xfrm>
          </p:contentPart>
        </mc:Choice>
        <mc:Fallback>
          <p:pic>
            <p:nvPicPr>
              <p:cNvPr id="2" name="Ink 1">
                <a:extLst>
                  <a:ext uri="{FF2B5EF4-FFF2-40B4-BE49-F238E27FC236}">
                    <a16:creationId xmlns:a16="http://schemas.microsoft.com/office/drawing/2014/main" id="{E4369EFD-FABB-EEE0-03E1-16F22AE99524}"/>
                  </a:ext>
                  <a:ext uri="{C183D7F6-B498-43B3-948B-1728B52AA6E4}">
                    <adec:decorative xmlns:adec="http://schemas.microsoft.com/office/drawing/2017/decorative" val="1"/>
                  </a:ext>
                </a:extLst>
              </p:cNvPr>
              <p:cNvPicPr/>
              <p:nvPr/>
            </p:nvPicPr>
            <p:blipFill>
              <a:blip r:embed="rId4"/>
              <a:stretch>
                <a:fillRect/>
              </a:stretch>
            </p:blipFill>
            <p:spPr>
              <a:xfrm rot="4800000">
                <a:off x="3047305" y="3239055"/>
                <a:ext cx="3174900" cy="3180192"/>
              </a:xfrm>
              <a:prstGeom prst="rect">
                <a:avLst/>
              </a:prstGeom>
            </p:spPr>
          </p:pic>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88"/>
          <p:cNvSpPr txBox="1">
            <a:spLocks noGrp="1"/>
          </p:cNvSpPr>
          <p:nvPr>
            <p:ph type="title"/>
          </p:nvPr>
        </p:nvSpPr>
        <p:spPr>
          <a:xfrm>
            <a:off x="324200" y="-40975"/>
            <a:ext cx="8749500" cy="58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Using EDU Cloud and MC together … TAKEAWAYS  </a:t>
            </a:r>
            <a:endParaRPr/>
          </a:p>
        </p:txBody>
      </p:sp>
      <p:sp>
        <p:nvSpPr>
          <p:cNvPr id="933" name="Google Shape;933;p88"/>
          <p:cNvSpPr txBox="1">
            <a:spLocks noGrp="1"/>
          </p:cNvSpPr>
          <p:nvPr>
            <p:ph type="subTitle" idx="1"/>
          </p:nvPr>
        </p:nvSpPr>
        <p:spPr>
          <a:xfrm>
            <a:off x="324211" y="608646"/>
            <a:ext cx="5851200" cy="334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Evolving </a:t>
            </a:r>
            <a:r>
              <a:rPr lang="en" i="1"/>
              <a:t>alongside each other</a:t>
            </a:r>
            <a:r>
              <a:rPr lang="en"/>
              <a:t> creates ‘amplifying effect’ </a:t>
            </a:r>
            <a:endParaRPr/>
          </a:p>
          <a:p>
            <a:pPr marL="0" lvl="0" indent="0" algn="l" rtl="0">
              <a:spcBef>
                <a:spcPts val="200"/>
              </a:spcBef>
              <a:spcAft>
                <a:spcPts val="200"/>
              </a:spcAft>
              <a:buNone/>
            </a:pPr>
            <a:endParaRPr/>
          </a:p>
        </p:txBody>
      </p:sp>
      <p:sp>
        <p:nvSpPr>
          <p:cNvPr id="934" name="Google Shape;934;p88"/>
          <p:cNvSpPr txBox="1">
            <a:spLocks noGrp="1"/>
          </p:cNvSpPr>
          <p:nvPr>
            <p:ph type="body" idx="3"/>
          </p:nvPr>
        </p:nvSpPr>
        <p:spPr>
          <a:xfrm>
            <a:off x="139800" y="1210175"/>
            <a:ext cx="7056900" cy="2469300"/>
          </a:xfrm>
          <a:prstGeom prst="rect">
            <a:avLst/>
          </a:prstGeom>
        </p:spPr>
        <p:txBody>
          <a:bodyPr spcFirstLastPara="1" wrap="square" lIns="0" tIns="0" rIns="0" bIns="0" anchor="t" anchorCtr="0">
            <a:noAutofit/>
          </a:bodyPr>
          <a:lstStyle/>
          <a:p>
            <a:r>
              <a:rPr lang="en" b="1">
                <a:solidFill>
                  <a:schemeClr val="bg1">
                    <a:lumMod val="50000"/>
                  </a:schemeClr>
                </a:solidFill>
              </a:rPr>
              <a:t>Marketing Cloud </a:t>
            </a:r>
            <a:r>
              <a:rPr lang="en">
                <a:solidFill>
                  <a:schemeClr val="bg1">
                    <a:lumMod val="50000"/>
                  </a:schemeClr>
                </a:solidFill>
              </a:rPr>
              <a:t>and </a:t>
            </a:r>
            <a:r>
              <a:rPr lang="en" b="1">
                <a:solidFill>
                  <a:schemeClr val="bg1">
                    <a:lumMod val="50000"/>
                  </a:schemeClr>
                </a:solidFill>
              </a:rPr>
              <a:t>Education Cloud</a:t>
            </a:r>
            <a:r>
              <a:rPr lang="en">
                <a:solidFill>
                  <a:schemeClr val="bg1">
                    <a:lumMod val="50000"/>
                  </a:schemeClr>
                </a:solidFill>
              </a:rPr>
              <a:t> are </a:t>
            </a:r>
            <a:r>
              <a:rPr lang="en" i="1">
                <a:solidFill>
                  <a:schemeClr val="bg1">
                    <a:lumMod val="50000"/>
                  </a:schemeClr>
                </a:solidFill>
              </a:rPr>
              <a:t>reliant on each other for mutual success</a:t>
            </a:r>
            <a:r>
              <a:rPr lang="en">
                <a:solidFill>
                  <a:schemeClr val="bg1">
                    <a:lumMod val="50000"/>
                  </a:schemeClr>
                </a:solidFill>
              </a:rPr>
              <a:t>: A strong EDU cloud with limited communication capabilities is like not using the overdrive gear on your car … and vice versa. </a:t>
            </a:r>
            <a:br>
              <a:rPr lang="en"/>
            </a:br>
            <a:endParaRPr/>
          </a:p>
          <a:p>
            <a:pPr>
              <a:spcBef>
                <a:spcPts val="0"/>
              </a:spcBef>
            </a:pPr>
            <a:r>
              <a:rPr lang="en">
                <a:solidFill>
                  <a:schemeClr val="bg1">
                    <a:lumMod val="95000"/>
                  </a:schemeClr>
                </a:solidFill>
              </a:rPr>
              <a:t>With highly-evolved Marketing Cloud capabilities, you can </a:t>
            </a:r>
            <a:r>
              <a:rPr lang="en" b="1">
                <a:solidFill>
                  <a:schemeClr val="bg1">
                    <a:lumMod val="95000"/>
                  </a:schemeClr>
                </a:solidFill>
              </a:rPr>
              <a:t>evaluate</a:t>
            </a:r>
            <a:r>
              <a:rPr lang="en" i="1">
                <a:solidFill>
                  <a:schemeClr val="bg1">
                    <a:lumMod val="95000"/>
                  </a:schemeClr>
                </a:solidFill>
              </a:rPr>
              <a:t> </a:t>
            </a:r>
            <a:r>
              <a:rPr lang="en">
                <a:solidFill>
                  <a:schemeClr val="bg1">
                    <a:lumMod val="95000"/>
                  </a:schemeClr>
                </a:solidFill>
              </a:rPr>
              <a:t>how ALL university communications can be more strategic, on brand, and streamlined (e.g., Operational Communications).</a:t>
            </a:r>
            <a:br>
              <a:rPr lang="en">
                <a:solidFill>
                  <a:schemeClr val="bg1">
                    <a:lumMod val="95000"/>
                  </a:schemeClr>
                </a:solidFill>
              </a:rPr>
            </a:br>
            <a:endParaRPr>
              <a:solidFill>
                <a:schemeClr val="bg1">
                  <a:lumMod val="95000"/>
                </a:schemeClr>
              </a:solidFill>
            </a:endParaRPr>
          </a:p>
          <a:p>
            <a:pPr marL="457200" lvl="0" indent="-323850" algn="l" rtl="0">
              <a:spcBef>
                <a:spcPts val="0"/>
              </a:spcBef>
              <a:spcAft>
                <a:spcPts val="0"/>
              </a:spcAft>
              <a:buSzPts val="1500"/>
              <a:buChar char="●"/>
            </a:pPr>
            <a:r>
              <a:rPr lang="en">
                <a:solidFill>
                  <a:schemeClr val="bg1">
                    <a:lumMod val="95000"/>
                  </a:schemeClr>
                </a:solidFill>
              </a:rPr>
              <a:t>Since they are different platforms, the Marketing Cloud and EDU Cloud </a:t>
            </a:r>
            <a:r>
              <a:rPr lang="en" b="1">
                <a:solidFill>
                  <a:schemeClr val="bg1">
                    <a:lumMod val="95000"/>
                  </a:schemeClr>
                </a:solidFill>
              </a:rPr>
              <a:t>roadmaps </a:t>
            </a:r>
            <a:r>
              <a:rPr lang="en">
                <a:solidFill>
                  <a:schemeClr val="bg1">
                    <a:lumMod val="95000"/>
                  </a:schemeClr>
                </a:solidFill>
              </a:rPr>
              <a:t>will look different and require different </a:t>
            </a:r>
            <a:r>
              <a:rPr lang="en" b="1">
                <a:solidFill>
                  <a:schemeClr val="bg1">
                    <a:lumMod val="95000"/>
                  </a:schemeClr>
                </a:solidFill>
              </a:rPr>
              <a:t>skill sets </a:t>
            </a:r>
            <a:r>
              <a:rPr lang="en">
                <a:solidFill>
                  <a:schemeClr val="bg1">
                    <a:lumMod val="95000"/>
                  </a:schemeClr>
                </a:solidFill>
              </a:rPr>
              <a:t>to manage -- leadership should focus on </a:t>
            </a:r>
            <a:r>
              <a:rPr lang="en" b="1">
                <a:solidFill>
                  <a:schemeClr val="bg1">
                    <a:lumMod val="95000"/>
                  </a:schemeClr>
                </a:solidFill>
              </a:rPr>
              <a:t>University-wide, holistic success</a:t>
            </a:r>
            <a:r>
              <a:rPr lang="en">
                <a:solidFill>
                  <a:schemeClr val="bg1">
                    <a:lumMod val="95000"/>
                  </a:schemeClr>
                </a:solidFill>
              </a:rPr>
              <a:t> when evaluating both tracks </a:t>
            </a:r>
            <a:br>
              <a:rPr lang="en">
                <a:solidFill>
                  <a:schemeClr val="bg1">
                    <a:lumMod val="95000"/>
                  </a:schemeClr>
                </a:solidFill>
              </a:rPr>
            </a:br>
            <a:endParaRPr>
              <a:solidFill>
                <a:schemeClr val="bg1">
                  <a:lumMod val="95000"/>
                </a:schemeClr>
              </a:solidFill>
            </a:endParaRPr>
          </a:p>
          <a:p>
            <a:pPr marL="457200" lvl="0" indent="-323850" algn="l" rtl="0">
              <a:spcBef>
                <a:spcPts val="0"/>
              </a:spcBef>
              <a:spcAft>
                <a:spcPts val="0"/>
              </a:spcAft>
              <a:buSzPts val="1500"/>
              <a:buChar char="●"/>
            </a:pPr>
            <a:r>
              <a:rPr lang="en">
                <a:solidFill>
                  <a:schemeClr val="bg1">
                    <a:lumMod val="95000"/>
                  </a:schemeClr>
                </a:solidFill>
              </a:rPr>
              <a:t>Salesforce’s product names make things confusing. I recommend referring to </a:t>
            </a:r>
            <a:r>
              <a:rPr lang="en" b="1">
                <a:solidFill>
                  <a:schemeClr val="bg1">
                    <a:lumMod val="95000"/>
                  </a:schemeClr>
                </a:solidFill>
              </a:rPr>
              <a:t>CRM as the university-wide approach to relating with constituents.</a:t>
            </a:r>
            <a:r>
              <a:rPr lang="en">
                <a:solidFill>
                  <a:schemeClr val="bg1">
                    <a:lumMod val="95000"/>
                  </a:schemeClr>
                </a:solidFill>
              </a:rPr>
              <a:t> EDU cloud and Marketing Cloud are the tools you use to achieve this</a:t>
            </a:r>
            <a:endParaRPr>
              <a:solidFill>
                <a:schemeClr val="bg1">
                  <a:lumMod val="95000"/>
                </a:schemeClr>
              </a:solidFill>
            </a:endParaRPr>
          </a:p>
        </p:txBody>
      </p:sp>
    </p:spTree>
    <p:extLst>
      <p:ext uri="{BB962C8B-B14F-4D97-AF65-F5344CB8AC3E}">
        <p14:creationId xmlns:p14="http://schemas.microsoft.com/office/powerpoint/2010/main" val="2718049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88"/>
          <p:cNvSpPr txBox="1">
            <a:spLocks noGrp="1"/>
          </p:cNvSpPr>
          <p:nvPr>
            <p:ph type="title"/>
          </p:nvPr>
        </p:nvSpPr>
        <p:spPr>
          <a:xfrm>
            <a:off x="324200" y="-40975"/>
            <a:ext cx="8749500" cy="58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Using EDU Cloud and MC together … TAKEAWAYS  </a:t>
            </a:r>
            <a:endParaRPr/>
          </a:p>
        </p:txBody>
      </p:sp>
      <p:sp>
        <p:nvSpPr>
          <p:cNvPr id="933" name="Google Shape;933;p88"/>
          <p:cNvSpPr txBox="1">
            <a:spLocks noGrp="1"/>
          </p:cNvSpPr>
          <p:nvPr>
            <p:ph type="subTitle" idx="1"/>
          </p:nvPr>
        </p:nvSpPr>
        <p:spPr>
          <a:xfrm>
            <a:off x="324211" y="608646"/>
            <a:ext cx="5851200" cy="334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Evolving </a:t>
            </a:r>
            <a:r>
              <a:rPr lang="en" i="1"/>
              <a:t>alongside each other</a:t>
            </a:r>
            <a:r>
              <a:rPr lang="en"/>
              <a:t> creates ‘amplifying effect’ </a:t>
            </a:r>
            <a:endParaRPr/>
          </a:p>
          <a:p>
            <a:pPr marL="0" lvl="0" indent="0" algn="l" rtl="0">
              <a:spcBef>
                <a:spcPts val="200"/>
              </a:spcBef>
              <a:spcAft>
                <a:spcPts val="200"/>
              </a:spcAft>
              <a:buNone/>
            </a:pPr>
            <a:endParaRPr/>
          </a:p>
        </p:txBody>
      </p:sp>
      <p:sp>
        <p:nvSpPr>
          <p:cNvPr id="934" name="Google Shape;934;p88"/>
          <p:cNvSpPr txBox="1">
            <a:spLocks noGrp="1"/>
          </p:cNvSpPr>
          <p:nvPr>
            <p:ph type="body" idx="3"/>
          </p:nvPr>
        </p:nvSpPr>
        <p:spPr>
          <a:xfrm>
            <a:off x="139800" y="1210175"/>
            <a:ext cx="7056900" cy="2469300"/>
          </a:xfrm>
          <a:prstGeom prst="rect">
            <a:avLst/>
          </a:prstGeom>
        </p:spPr>
        <p:txBody>
          <a:bodyPr spcFirstLastPara="1" wrap="square" lIns="0" tIns="0" rIns="0" bIns="0" anchor="t" anchorCtr="0">
            <a:noAutofit/>
          </a:bodyPr>
          <a:lstStyle/>
          <a:p>
            <a:r>
              <a:rPr lang="en" b="1">
                <a:solidFill>
                  <a:schemeClr val="bg1">
                    <a:lumMod val="50000"/>
                  </a:schemeClr>
                </a:solidFill>
              </a:rPr>
              <a:t>Marketing Cloud </a:t>
            </a:r>
            <a:r>
              <a:rPr lang="en">
                <a:solidFill>
                  <a:schemeClr val="bg1">
                    <a:lumMod val="50000"/>
                  </a:schemeClr>
                </a:solidFill>
              </a:rPr>
              <a:t>and </a:t>
            </a:r>
            <a:r>
              <a:rPr lang="en" b="1">
                <a:solidFill>
                  <a:schemeClr val="bg1">
                    <a:lumMod val="50000"/>
                  </a:schemeClr>
                </a:solidFill>
              </a:rPr>
              <a:t>Education Cloud</a:t>
            </a:r>
            <a:r>
              <a:rPr lang="en">
                <a:solidFill>
                  <a:schemeClr val="bg1">
                    <a:lumMod val="50000"/>
                  </a:schemeClr>
                </a:solidFill>
              </a:rPr>
              <a:t> are </a:t>
            </a:r>
            <a:r>
              <a:rPr lang="en" i="1">
                <a:solidFill>
                  <a:schemeClr val="bg1">
                    <a:lumMod val="50000"/>
                  </a:schemeClr>
                </a:solidFill>
              </a:rPr>
              <a:t>reliant on each other for mutual success</a:t>
            </a:r>
            <a:r>
              <a:rPr lang="en">
                <a:solidFill>
                  <a:schemeClr val="bg1">
                    <a:lumMod val="50000"/>
                  </a:schemeClr>
                </a:solidFill>
              </a:rPr>
              <a:t>: A strong EDU cloud with limited communication capabilities is like not using the overdrive gear on your car … and vice versa.</a:t>
            </a:r>
            <a:r>
              <a:rPr lang="en">
                <a:solidFill>
                  <a:schemeClr val="tx1">
                    <a:lumMod val="50000"/>
                  </a:schemeClr>
                </a:solidFill>
              </a:rPr>
              <a:t> </a:t>
            </a:r>
            <a:br>
              <a:rPr lang="en"/>
            </a:br>
            <a:endParaRPr/>
          </a:p>
          <a:p>
            <a:pPr>
              <a:spcBef>
                <a:spcPts val="0"/>
              </a:spcBef>
            </a:pPr>
            <a:r>
              <a:rPr lang="en">
                <a:solidFill>
                  <a:schemeClr val="bg1">
                    <a:lumMod val="50000"/>
                  </a:schemeClr>
                </a:solidFill>
              </a:rPr>
              <a:t>With highly-evolved Marketing Cloud capabilities, you can </a:t>
            </a:r>
            <a:r>
              <a:rPr lang="en" b="1">
                <a:solidFill>
                  <a:schemeClr val="bg1">
                    <a:lumMod val="50000"/>
                  </a:schemeClr>
                </a:solidFill>
              </a:rPr>
              <a:t>evaluate</a:t>
            </a:r>
            <a:r>
              <a:rPr lang="en" i="1">
                <a:solidFill>
                  <a:schemeClr val="bg1">
                    <a:lumMod val="50000"/>
                  </a:schemeClr>
                </a:solidFill>
              </a:rPr>
              <a:t> </a:t>
            </a:r>
            <a:r>
              <a:rPr lang="en">
                <a:solidFill>
                  <a:schemeClr val="bg1">
                    <a:lumMod val="50000"/>
                  </a:schemeClr>
                </a:solidFill>
              </a:rPr>
              <a:t>how ALL university communications can be more strategic, on brand, and streamlined (e.g., Operational Communications). </a:t>
            </a:r>
            <a:br>
              <a:rPr lang="en"/>
            </a:br>
            <a:endParaRPr/>
          </a:p>
          <a:p>
            <a:pPr marL="457200" lvl="0" indent="-323850" algn="l" rtl="0">
              <a:spcBef>
                <a:spcPts val="0"/>
              </a:spcBef>
              <a:spcAft>
                <a:spcPts val="0"/>
              </a:spcAft>
              <a:buSzPts val="1500"/>
              <a:buChar char="●"/>
            </a:pPr>
            <a:r>
              <a:rPr lang="en">
                <a:solidFill>
                  <a:schemeClr val="bg1">
                    <a:lumMod val="95000"/>
                  </a:schemeClr>
                </a:solidFill>
              </a:rPr>
              <a:t>Since they are different platforms, the Marketing Cloud and EDU Cloud </a:t>
            </a:r>
            <a:r>
              <a:rPr lang="en" b="1">
                <a:solidFill>
                  <a:schemeClr val="bg1">
                    <a:lumMod val="95000"/>
                  </a:schemeClr>
                </a:solidFill>
              </a:rPr>
              <a:t>roadmaps </a:t>
            </a:r>
            <a:r>
              <a:rPr lang="en">
                <a:solidFill>
                  <a:schemeClr val="bg1">
                    <a:lumMod val="95000"/>
                  </a:schemeClr>
                </a:solidFill>
              </a:rPr>
              <a:t>will look different and require different </a:t>
            </a:r>
            <a:r>
              <a:rPr lang="en" b="1">
                <a:solidFill>
                  <a:schemeClr val="bg1">
                    <a:lumMod val="95000"/>
                  </a:schemeClr>
                </a:solidFill>
              </a:rPr>
              <a:t>skill sets </a:t>
            </a:r>
            <a:r>
              <a:rPr lang="en">
                <a:solidFill>
                  <a:schemeClr val="bg1">
                    <a:lumMod val="95000"/>
                  </a:schemeClr>
                </a:solidFill>
              </a:rPr>
              <a:t>to manage -- leadership should focus on </a:t>
            </a:r>
            <a:r>
              <a:rPr lang="en" b="1">
                <a:solidFill>
                  <a:schemeClr val="bg1">
                    <a:lumMod val="95000"/>
                  </a:schemeClr>
                </a:solidFill>
              </a:rPr>
              <a:t>University-wide, holistic success</a:t>
            </a:r>
            <a:r>
              <a:rPr lang="en">
                <a:solidFill>
                  <a:schemeClr val="bg1">
                    <a:lumMod val="95000"/>
                  </a:schemeClr>
                </a:solidFill>
              </a:rPr>
              <a:t> when evaluating both tracks </a:t>
            </a:r>
            <a:br>
              <a:rPr lang="en"/>
            </a:br>
            <a:endParaRPr>
              <a:solidFill>
                <a:schemeClr val="bg1">
                  <a:lumMod val="95000"/>
                </a:schemeClr>
              </a:solidFill>
            </a:endParaRPr>
          </a:p>
          <a:p>
            <a:pPr marL="457200" lvl="0" indent="-323850" algn="l" rtl="0">
              <a:spcBef>
                <a:spcPts val="0"/>
              </a:spcBef>
              <a:spcAft>
                <a:spcPts val="0"/>
              </a:spcAft>
              <a:buSzPts val="1500"/>
              <a:buChar char="●"/>
            </a:pPr>
            <a:r>
              <a:rPr lang="en">
                <a:solidFill>
                  <a:schemeClr val="bg1">
                    <a:lumMod val="95000"/>
                  </a:schemeClr>
                </a:solidFill>
              </a:rPr>
              <a:t>Salesforce’s product names make things confusing. I recommend referring to </a:t>
            </a:r>
            <a:r>
              <a:rPr lang="en" b="1">
                <a:solidFill>
                  <a:schemeClr val="bg1">
                    <a:lumMod val="95000"/>
                  </a:schemeClr>
                </a:solidFill>
              </a:rPr>
              <a:t>CRM as the university-wide approach to relating with constituents.</a:t>
            </a:r>
            <a:r>
              <a:rPr lang="en">
                <a:solidFill>
                  <a:schemeClr val="bg1">
                    <a:lumMod val="95000"/>
                  </a:schemeClr>
                </a:solidFill>
              </a:rPr>
              <a:t> EDU cloud and Marketing Cloud are the tools you use to achieve this</a:t>
            </a:r>
            <a:endParaRPr>
              <a:solidFill>
                <a:schemeClr val="bg1">
                  <a:lumMod val="95000"/>
                </a:schemeClr>
              </a:solidFill>
            </a:endParaRPr>
          </a:p>
        </p:txBody>
      </p:sp>
    </p:spTree>
    <p:extLst>
      <p:ext uri="{BB962C8B-B14F-4D97-AF65-F5344CB8AC3E}">
        <p14:creationId xmlns:p14="http://schemas.microsoft.com/office/powerpoint/2010/main" val="2668475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88"/>
          <p:cNvSpPr txBox="1">
            <a:spLocks noGrp="1"/>
          </p:cNvSpPr>
          <p:nvPr>
            <p:ph type="title"/>
          </p:nvPr>
        </p:nvSpPr>
        <p:spPr>
          <a:xfrm>
            <a:off x="324200" y="-40975"/>
            <a:ext cx="8749500" cy="58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Using EDU Cloud and MC together … TAKEAWAYS  </a:t>
            </a:r>
            <a:endParaRPr/>
          </a:p>
        </p:txBody>
      </p:sp>
      <p:sp>
        <p:nvSpPr>
          <p:cNvPr id="933" name="Google Shape;933;p88"/>
          <p:cNvSpPr txBox="1">
            <a:spLocks noGrp="1"/>
          </p:cNvSpPr>
          <p:nvPr>
            <p:ph type="subTitle" idx="1"/>
          </p:nvPr>
        </p:nvSpPr>
        <p:spPr>
          <a:xfrm>
            <a:off x="324211" y="608646"/>
            <a:ext cx="5851200" cy="334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Evolving </a:t>
            </a:r>
            <a:r>
              <a:rPr lang="en" i="1"/>
              <a:t>alongside each other</a:t>
            </a:r>
            <a:r>
              <a:rPr lang="en"/>
              <a:t> creates ‘amplifying effect’ </a:t>
            </a:r>
            <a:endParaRPr/>
          </a:p>
          <a:p>
            <a:pPr marL="0" lvl="0" indent="0" algn="l" rtl="0">
              <a:spcBef>
                <a:spcPts val="200"/>
              </a:spcBef>
              <a:spcAft>
                <a:spcPts val="200"/>
              </a:spcAft>
              <a:buNone/>
            </a:pPr>
            <a:endParaRPr/>
          </a:p>
        </p:txBody>
      </p:sp>
      <p:sp>
        <p:nvSpPr>
          <p:cNvPr id="934" name="Google Shape;934;p88"/>
          <p:cNvSpPr txBox="1">
            <a:spLocks noGrp="1"/>
          </p:cNvSpPr>
          <p:nvPr>
            <p:ph type="body" idx="3"/>
          </p:nvPr>
        </p:nvSpPr>
        <p:spPr>
          <a:xfrm>
            <a:off x="139800" y="1210175"/>
            <a:ext cx="7056900" cy="2469300"/>
          </a:xfrm>
          <a:prstGeom prst="rect">
            <a:avLst/>
          </a:prstGeom>
        </p:spPr>
        <p:txBody>
          <a:bodyPr spcFirstLastPara="1" wrap="square" lIns="0" tIns="0" rIns="0" bIns="0" anchor="t" anchorCtr="0">
            <a:noAutofit/>
          </a:bodyPr>
          <a:lstStyle/>
          <a:p>
            <a:r>
              <a:rPr lang="en" b="1"/>
              <a:t>Marketing Cloud </a:t>
            </a:r>
            <a:r>
              <a:rPr lang="en"/>
              <a:t>and </a:t>
            </a:r>
            <a:r>
              <a:rPr lang="en" b="1"/>
              <a:t>Education Cloud</a:t>
            </a:r>
            <a:r>
              <a:rPr lang="en"/>
              <a:t> are </a:t>
            </a:r>
            <a:r>
              <a:rPr lang="en" i="1"/>
              <a:t>reliant on each other for mutual success</a:t>
            </a:r>
            <a:r>
              <a:rPr lang="en"/>
              <a:t>: A strong EDU cloud with limited communication capabilities is like not using the overdrive gear on your car … and vice versa. </a:t>
            </a:r>
            <a:br>
              <a:rPr lang="en"/>
            </a:br>
            <a:endParaRPr/>
          </a:p>
          <a:p>
            <a:pPr>
              <a:spcBef>
                <a:spcPts val="0"/>
              </a:spcBef>
            </a:pPr>
            <a:r>
              <a:rPr lang="en"/>
              <a:t>With highly-evolved Marketing Cloud capabilities, you can </a:t>
            </a:r>
            <a:r>
              <a:rPr lang="en" b="1"/>
              <a:t>evaluate</a:t>
            </a:r>
            <a:r>
              <a:rPr lang="en" i="1"/>
              <a:t> </a:t>
            </a:r>
            <a:r>
              <a:rPr lang="en"/>
              <a:t>how ALL university communications can be more strategic, on brand, and streamlined (e.g., Operational Communications).</a:t>
            </a:r>
            <a:br>
              <a:rPr lang="en"/>
            </a:br>
            <a:endParaRPr/>
          </a:p>
          <a:p>
            <a:pPr marL="457200" lvl="0" indent="-323850" algn="l" rtl="0">
              <a:spcBef>
                <a:spcPts val="0"/>
              </a:spcBef>
              <a:spcAft>
                <a:spcPts val="0"/>
              </a:spcAft>
              <a:buSzPts val="1500"/>
              <a:buChar char="●"/>
            </a:pPr>
            <a:r>
              <a:rPr lang="en"/>
              <a:t>Since they are different platforms, the Marketing Cloud and EDU Cloud </a:t>
            </a:r>
            <a:r>
              <a:rPr lang="en" b="1"/>
              <a:t>roadmaps </a:t>
            </a:r>
            <a:r>
              <a:rPr lang="en"/>
              <a:t>will look different and require different </a:t>
            </a:r>
            <a:r>
              <a:rPr lang="en" b="1"/>
              <a:t>skill sets </a:t>
            </a:r>
            <a:r>
              <a:rPr lang="en"/>
              <a:t>to manage -- leadership should focus on </a:t>
            </a:r>
            <a:r>
              <a:rPr lang="en" b="1"/>
              <a:t>University-wide, holistic success</a:t>
            </a:r>
            <a:r>
              <a:rPr lang="en"/>
              <a:t> when evaluating both tracks </a:t>
            </a:r>
            <a:br>
              <a:rPr lang="en"/>
            </a:br>
            <a:endParaRPr/>
          </a:p>
          <a:p>
            <a:pPr marL="457200" lvl="0" indent="-323850" algn="l" rtl="0">
              <a:spcBef>
                <a:spcPts val="0"/>
              </a:spcBef>
              <a:spcAft>
                <a:spcPts val="0"/>
              </a:spcAft>
              <a:buSzPts val="1500"/>
              <a:buChar char="●"/>
            </a:pPr>
            <a:r>
              <a:rPr lang="en">
                <a:solidFill>
                  <a:schemeClr val="bg1">
                    <a:lumMod val="95000"/>
                  </a:schemeClr>
                </a:solidFill>
              </a:rPr>
              <a:t>Salesforce’s product names make things confusing. I recommend referring to </a:t>
            </a:r>
            <a:r>
              <a:rPr lang="en" b="1">
                <a:solidFill>
                  <a:schemeClr val="bg1">
                    <a:lumMod val="95000"/>
                  </a:schemeClr>
                </a:solidFill>
              </a:rPr>
              <a:t>CRM as the university-wide approach to relating with constituents.</a:t>
            </a:r>
            <a:r>
              <a:rPr lang="en">
                <a:solidFill>
                  <a:schemeClr val="bg1">
                    <a:lumMod val="95000"/>
                  </a:schemeClr>
                </a:solidFill>
              </a:rPr>
              <a:t> EDU cloud and Marketing Cloud are the tools you use to achieve this</a:t>
            </a:r>
            <a:endParaRPr>
              <a:solidFill>
                <a:schemeClr val="bg1">
                  <a:lumMod val="95000"/>
                </a:schemeClr>
              </a:solidFill>
            </a:endParaRPr>
          </a:p>
        </p:txBody>
      </p:sp>
    </p:spTree>
    <p:extLst>
      <p:ext uri="{BB962C8B-B14F-4D97-AF65-F5344CB8AC3E}">
        <p14:creationId xmlns:p14="http://schemas.microsoft.com/office/powerpoint/2010/main" val="275125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88"/>
          <p:cNvSpPr txBox="1">
            <a:spLocks noGrp="1"/>
          </p:cNvSpPr>
          <p:nvPr>
            <p:ph type="title"/>
          </p:nvPr>
        </p:nvSpPr>
        <p:spPr>
          <a:xfrm>
            <a:off x="324200" y="-40975"/>
            <a:ext cx="8749500" cy="58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Using EDU Cloud and MC together … TAKEAWAYS  </a:t>
            </a:r>
            <a:endParaRPr/>
          </a:p>
        </p:txBody>
      </p:sp>
      <p:sp>
        <p:nvSpPr>
          <p:cNvPr id="933" name="Google Shape;933;p88"/>
          <p:cNvSpPr txBox="1">
            <a:spLocks noGrp="1"/>
          </p:cNvSpPr>
          <p:nvPr>
            <p:ph type="subTitle" idx="1"/>
          </p:nvPr>
        </p:nvSpPr>
        <p:spPr>
          <a:xfrm>
            <a:off x="324211" y="608646"/>
            <a:ext cx="5851200" cy="334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Evolving </a:t>
            </a:r>
            <a:r>
              <a:rPr lang="en" i="1"/>
              <a:t>alongside each other</a:t>
            </a:r>
            <a:r>
              <a:rPr lang="en"/>
              <a:t> creates ‘amplifying effect’ </a:t>
            </a:r>
            <a:endParaRPr/>
          </a:p>
          <a:p>
            <a:pPr marL="0" lvl="0" indent="0" algn="l" rtl="0">
              <a:spcBef>
                <a:spcPts val="200"/>
              </a:spcBef>
              <a:spcAft>
                <a:spcPts val="200"/>
              </a:spcAft>
              <a:buNone/>
            </a:pPr>
            <a:endParaRPr/>
          </a:p>
        </p:txBody>
      </p:sp>
      <p:sp>
        <p:nvSpPr>
          <p:cNvPr id="934" name="Google Shape;934;p88"/>
          <p:cNvSpPr txBox="1">
            <a:spLocks noGrp="1"/>
          </p:cNvSpPr>
          <p:nvPr>
            <p:ph type="body" idx="3"/>
          </p:nvPr>
        </p:nvSpPr>
        <p:spPr>
          <a:xfrm>
            <a:off x="139800" y="1210175"/>
            <a:ext cx="7056900" cy="2469300"/>
          </a:xfrm>
          <a:prstGeom prst="rect">
            <a:avLst/>
          </a:prstGeom>
        </p:spPr>
        <p:txBody>
          <a:bodyPr spcFirstLastPara="1" wrap="square" lIns="0" tIns="0" rIns="0" bIns="0" anchor="t" anchorCtr="0">
            <a:noAutofit/>
          </a:bodyPr>
          <a:lstStyle/>
          <a:p>
            <a:r>
              <a:rPr lang="en" b="1">
                <a:solidFill>
                  <a:schemeClr val="bg1">
                    <a:lumMod val="50000"/>
                  </a:schemeClr>
                </a:solidFill>
              </a:rPr>
              <a:t>Marketing Cloud </a:t>
            </a:r>
            <a:r>
              <a:rPr lang="en">
                <a:solidFill>
                  <a:schemeClr val="bg1">
                    <a:lumMod val="50000"/>
                  </a:schemeClr>
                </a:solidFill>
              </a:rPr>
              <a:t>and </a:t>
            </a:r>
            <a:r>
              <a:rPr lang="en" b="1">
                <a:solidFill>
                  <a:schemeClr val="bg1">
                    <a:lumMod val="50000"/>
                  </a:schemeClr>
                </a:solidFill>
              </a:rPr>
              <a:t>Education Cloud</a:t>
            </a:r>
            <a:r>
              <a:rPr lang="en">
                <a:solidFill>
                  <a:schemeClr val="bg1">
                    <a:lumMod val="50000"/>
                  </a:schemeClr>
                </a:solidFill>
              </a:rPr>
              <a:t> are </a:t>
            </a:r>
            <a:r>
              <a:rPr lang="en" i="1">
                <a:solidFill>
                  <a:schemeClr val="bg1">
                    <a:lumMod val="50000"/>
                  </a:schemeClr>
                </a:solidFill>
              </a:rPr>
              <a:t>reliant on each other for mutual success</a:t>
            </a:r>
            <a:r>
              <a:rPr lang="en">
                <a:solidFill>
                  <a:schemeClr val="bg1">
                    <a:lumMod val="50000"/>
                  </a:schemeClr>
                </a:solidFill>
              </a:rPr>
              <a:t>: A strong EDU cloud with limited communication capabilities is like not using the overdrive gear on your car … and vice versa. </a:t>
            </a:r>
            <a:br>
              <a:rPr lang="en">
                <a:solidFill>
                  <a:schemeClr val="bg1">
                    <a:lumMod val="50000"/>
                  </a:schemeClr>
                </a:solidFill>
              </a:rPr>
            </a:br>
            <a:endParaRPr lang="en-US">
              <a:solidFill>
                <a:schemeClr val="bg1">
                  <a:lumMod val="50000"/>
                </a:schemeClr>
              </a:solidFill>
            </a:endParaRPr>
          </a:p>
          <a:p>
            <a:pPr>
              <a:spcBef>
                <a:spcPts val="0"/>
              </a:spcBef>
            </a:pPr>
            <a:r>
              <a:rPr lang="en">
                <a:solidFill>
                  <a:schemeClr val="bg1">
                    <a:lumMod val="50000"/>
                  </a:schemeClr>
                </a:solidFill>
              </a:rPr>
              <a:t>With highly-evolved Marketing Cloud capabilities, you can </a:t>
            </a:r>
            <a:r>
              <a:rPr lang="en" b="1">
                <a:solidFill>
                  <a:schemeClr val="bg1">
                    <a:lumMod val="50000"/>
                  </a:schemeClr>
                </a:solidFill>
              </a:rPr>
              <a:t>evaluate</a:t>
            </a:r>
            <a:r>
              <a:rPr lang="en" i="1">
                <a:solidFill>
                  <a:schemeClr val="bg1">
                    <a:lumMod val="50000"/>
                  </a:schemeClr>
                </a:solidFill>
              </a:rPr>
              <a:t> </a:t>
            </a:r>
            <a:r>
              <a:rPr lang="en">
                <a:solidFill>
                  <a:schemeClr val="bg1">
                    <a:lumMod val="50000"/>
                  </a:schemeClr>
                </a:solidFill>
              </a:rPr>
              <a:t>how ALL university communications can be more strategic, on brand, and streamlined (e.g., Operational Communications).</a:t>
            </a:r>
            <a:br>
              <a:rPr lang="en">
                <a:solidFill>
                  <a:schemeClr val="bg1">
                    <a:lumMod val="50000"/>
                  </a:schemeClr>
                </a:solidFill>
              </a:rPr>
            </a:br>
            <a:endParaRPr>
              <a:solidFill>
                <a:schemeClr val="bg1">
                  <a:lumMod val="50000"/>
                </a:schemeClr>
              </a:solidFill>
            </a:endParaRPr>
          </a:p>
          <a:p>
            <a:pPr marL="457200" lvl="0" indent="-323850" algn="l" rtl="0">
              <a:spcBef>
                <a:spcPts val="0"/>
              </a:spcBef>
              <a:spcAft>
                <a:spcPts val="0"/>
              </a:spcAft>
              <a:buSzPts val="1500"/>
              <a:buChar char="●"/>
            </a:pPr>
            <a:r>
              <a:rPr lang="en">
                <a:solidFill>
                  <a:schemeClr val="bg1">
                    <a:lumMod val="50000"/>
                  </a:schemeClr>
                </a:solidFill>
              </a:rPr>
              <a:t>Since they are different platforms, the Marketing Cloud and EDU Cloud </a:t>
            </a:r>
            <a:r>
              <a:rPr lang="en" b="1">
                <a:solidFill>
                  <a:schemeClr val="bg1">
                    <a:lumMod val="50000"/>
                  </a:schemeClr>
                </a:solidFill>
              </a:rPr>
              <a:t>roadmaps </a:t>
            </a:r>
            <a:r>
              <a:rPr lang="en">
                <a:solidFill>
                  <a:schemeClr val="bg1">
                    <a:lumMod val="50000"/>
                  </a:schemeClr>
                </a:solidFill>
              </a:rPr>
              <a:t>will look different and require different </a:t>
            </a:r>
            <a:r>
              <a:rPr lang="en" b="1">
                <a:solidFill>
                  <a:schemeClr val="bg1">
                    <a:lumMod val="50000"/>
                  </a:schemeClr>
                </a:solidFill>
              </a:rPr>
              <a:t>skill sets </a:t>
            </a:r>
            <a:r>
              <a:rPr lang="en">
                <a:solidFill>
                  <a:schemeClr val="bg1">
                    <a:lumMod val="50000"/>
                  </a:schemeClr>
                </a:solidFill>
              </a:rPr>
              <a:t>to manage -- leadership should focus on </a:t>
            </a:r>
            <a:r>
              <a:rPr lang="en" b="1">
                <a:solidFill>
                  <a:schemeClr val="bg1">
                    <a:lumMod val="50000"/>
                  </a:schemeClr>
                </a:solidFill>
              </a:rPr>
              <a:t>University-wide, holistic success</a:t>
            </a:r>
            <a:r>
              <a:rPr lang="en">
                <a:solidFill>
                  <a:schemeClr val="bg1">
                    <a:lumMod val="50000"/>
                  </a:schemeClr>
                </a:solidFill>
              </a:rPr>
              <a:t> when evaluating both tracks </a:t>
            </a:r>
            <a:br>
              <a:rPr lang="en">
                <a:solidFill>
                  <a:schemeClr val="bg1">
                    <a:lumMod val="50000"/>
                  </a:schemeClr>
                </a:solidFill>
              </a:rPr>
            </a:br>
            <a:endParaRPr>
              <a:solidFill>
                <a:schemeClr val="bg1">
                  <a:lumMod val="50000"/>
                </a:schemeClr>
              </a:solidFill>
            </a:endParaRPr>
          </a:p>
          <a:p>
            <a:pPr marL="457200" lvl="0" indent="-323850" algn="l" rtl="0">
              <a:spcBef>
                <a:spcPts val="0"/>
              </a:spcBef>
              <a:spcAft>
                <a:spcPts val="0"/>
              </a:spcAft>
              <a:buSzPts val="1500"/>
              <a:buChar char="●"/>
            </a:pPr>
            <a:r>
              <a:rPr lang="en">
                <a:solidFill>
                  <a:schemeClr val="bg1">
                    <a:lumMod val="50000"/>
                  </a:schemeClr>
                </a:solidFill>
              </a:rPr>
              <a:t>Salesforce’s product names make things confusing. I recommend referring to </a:t>
            </a:r>
            <a:r>
              <a:rPr lang="en" b="1">
                <a:solidFill>
                  <a:schemeClr val="bg1">
                    <a:lumMod val="50000"/>
                  </a:schemeClr>
                </a:solidFill>
              </a:rPr>
              <a:t>CRM as the university-wide approach to relating with constituents.</a:t>
            </a:r>
            <a:r>
              <a:rPr lang="en">
                <a:solidFill>
                  <a:schemeClr val="bg1">
                    <a:lumMod val="50000"/>
                  </a:schemeClr>
                </a:solidFill>
              </a:rPr>
              <a:t> EDU cloud and Marketing Cloud are the tools you use to achieve this</a:t>
            </a:r>
            <a:endParaRPr>
              <a:solidFill>
                <a:schemeClr val="bg1">
                  <a:lumMod val="50000"/>
                </a:schemeClr>
              </a:solidFill>
            </a:endParaRPr>
          </a:p>
        </p:txBody>
      </p:sp>
    </p:spTree>
    <p:extLst>
      <p:ext uri="{BB962C8B-B14F-4D97-AF65-F5344CB8AC3E}">
        <p14:creationId xmlns:p14="http://schemas.microsoft.com/office/powerpoint/2010/main" val="2240800618"/>
      </p:ext>
    </p:extLst>
  </p:cSld>
  <p:clrMapOvr>
    <a:masterClrMapping/>
  </p:clrMapOvr>
</p:sld>
</file>

<file path=ppt/theme/theme1.xml><?xml version="1.0" encoding="utf-8"?>
<a:theme xmlns:a="http://schemas.openxmlformats.org/drawingml/2006/main" name="Salesforce GS Template - '23">
  <a:themeElements>
    <a:clrScheme name="Custom 4">
      <a:dk1>
        <a:srgbClr val="0B5CAB"/>
      </a:dk1>
      <a:lt1>
        <a:srgbClr val="FFFFFF"/>
      </a:lt1>
      <a:dk2>
        <a:srgbClr val="0D9DDA"/>
      </a:dk2>
      <a:lt2>
        <a:srgbClr val="9A8F87"/>
      </a:lt2>
      <a:accent1>
        <a:srgbClr val="032D60"/>
      </a:accent1>
      <a:accent2>
        <a:srgbClr val="59575C"/>
      </a:accent2>
      <a:accent3>
        <a:srgbClr val="8A033E"/>
      </a:accent3>
      <a:accent4>
        <a:srgbClr val="481A54"/>
      </a:accent4>
      <a:accent5>
        <a:srgbClr val="0B827C"/>
      </a:accent5>
      <a:accent6>
        <a:srgbClr val="DD7A01"/>
      </a:accent6>
      <a:hlink>
        <a:srgbClr val="0B5CAB"/>
      </a:hlink>
      <a:folHlink>
        <a:srgbClr val="537E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7940b0e-44b0-412c-aa3e-7e2d21ae377e">
      <UserInfo>
        <DisplayName>Bethany Gladkowski</DisplayName>
        <AccountId>38</AccountId>
        <AccountType/>
      </UserInfo>
      <UserInfo>
        <DisplayName>Kathleen Murphy</DisplayName>
        <AccountId>27</AccountId>
        <AccountType/>
      </UserInfo>
      <UserInfo>
        <DisplayName>Robert Wright</DisplayName>
        <AccountId>11</AccountId>
        <AccountType/>
      </UserInfo>
      <UserInfo>
        <DisplayName>Valerie Priester</DisplayName>
        <AccountId>97</AccountId>
        <AccountType/>
      </UserInfo>
    </SharedWithUsers>
    <lcf76f155ced4ddcb4097134ff3c332f xmlns="1f6e0e2a-8738-4f07-8271-2cf69bcb465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851DE7F6E107B47B8D400994FE0E492" ma:contentTypeVersion="12" ma:contentTypeDescription="Create a new document." ma:contentTypeScope="" ma:versionID="d03e1b9cb96695f4100b71b12f989d81">
  <xsd:schema xmlns:xsd="http://www.w3.org/2001/XMLSchema" xmlns:xs="http://www.w3.org/2001/XMLSchema" xmlns:p="http://schemas.microsoft.com/office/2006/metadata/properties" xmlns:ns2="1f6e0e2a-8738-4f07-8271-2cf69bcb4653" xmlns:ns3="47940b0e-44b0-412c-aa3e-7e2d21ae377e" targetNamespace="http://schemas.microsoft.com/office/2006/metadata/properties" ma:root="true" ma:fieldsID="e9b9cbdb0059183c358e74eea251695c" ns2:_="" ns3:_="">
    <xsd:import namespace="1f6e0e2a-8738-4f07-8271-2cf69bcb4653"/>
    <xsd:import namespace="47940b0e-44b0-412c-aa3e-7e2d21ae37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6e0e2a-8738-4f07-8271-2cf69bcb46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99c2756-c3f8-4113-8c05-ab1a31d0654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940b0e-44b0-412c-aa3e-7e2d21ae377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5D700E-E0A7-45EC-89FB-DB7E0CD3508C}">
  <ds:schemaRefs>
    <ds:schemaRef ds:uri="http://schemas.microsoft.com/office/2006/metadata/properties"/>
    <ds:schemaRef ds:uri="http://schemas.microsoft.com/office/infopath/2007/PartnerControls"/>
    <ds:schemaRef ds:uri="47940b0e-44b0-412c-aa3e-7e2d21ae377e"/>
    <ds:schemaRef ds:uri="1f6e0e2a-8738-4f07-8271-2cf69bcb4653"/>
  </ds:schemaRefs>
</ds:datastoreItem>
</file>

<file path=customXml/itemProps2.xml><?xml version="1.0" encoding="utf-8"?>
<ds:datastoreItem xmlns:ds="http://schemas.openxmlformats.org/officeDocument/2006/customXml" ds:itemID="{4846E049-91DB-4CE4-B711-64AA877F23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6e0e2a-8738-4f07-8271-2cf69bcb4653"/>
    <ds:schemaRef ds:uri="47940b0e-44b0-412c-aa3e-7e2d21ae3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F95151-2C6F-4F35-8355-7BB8B6AED6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168</TotalTime>
  <Words>1485</Words>
  <Application>Microsoft Macintosh PowerPoint</Application>
  <PresentationFormat>On-screen Show (16:9)</PresentationFormat>
  <Paragraphs>101</Paragraphs>
  <Slides>7</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vt:i4>
      </vt:variant>
    </vt:vector>
  </HeadingPairs>
  <TitlesOfParts>
    <vt:vector size="19" baseType="lpstr">
      <vt:lpstr>Salesforce Sans</vt:lpstr>
      <vt:lpstr>Poppins SemiBold</vt:lpstr>
      <vt:lpstr>Poppins</vt:lpstr>
      <vt:lpstr>Calibri Light</vt:lpstr>
      <vt:lpstr>Avant Garde Demi SFDC</vt:lpstr>
      <vt:lpstr>Salesforce Sans Light</vt:lpstr>
      <vt:lpstr>Helvetica Neue</vt:lpstr>
      <vt:lpstr>Calibri</vt:lpstr>
      <vt:lpstr>Arial</vt:lpstr>
      <vt:lpstr>Wingdings</vt:lpstr>
      <vt:lpstr>Salesforce GS Template - '23</vt:lpstr>
      <vt:lpstr>Office Theme</vt:lpstr>
      <vt:lpstr>Goal: Build better relationships through more effective,  engaging, and efficient communications</vt:lpstr>
      <vt:lpstr>Top Findings and Recommendations (SPE) </vt:lpstr>
      <vt:lpstr>Education Cloud</vt:lpstr>
      <vt:lpstr>Using EDU Cloud and MC together … TAKEAWAYS  </vt:lpstr>
      <vt:lpstr>Using EDU Cloud and MC together … TAKEAWAYS  </vt:lpstr>
      <vt:lpstr>Using EDU Cloud and MC together … TAKEAWAYS  </vt:lpstr>
      <vt:lpstr>Using EDU Cloud and MC together … TAKEAWAYS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 Findings and Recommendations (SPE) </dc:title>
  <cp:lastModifiedBy>Microsoft Office User</cp:lastModifiedBy>
  <cp:revision>4</cp:revision>
  <dcterms:modified xsi:type="dcterms:W3CDTF">2023-06-27T20:07:55Z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0x010100D851DE7F6E107B47B8D400994FE0E492</vt:lpwstr>
  </property>
  <property fmtid="{D5CDD505-2E9C-101B-9397-08002B2CF9AE}" pid="3" name="MediaServiceImageTags">
    <vt:lpwstr/>
  </property>
</Properties>
</file>